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7" r:id="rId3"/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oppins"/>
      <p:regular r:id="rId24"/>
      <p:bold r:id="rId25"/>
      <p:italic r:id="rId26"/>
      <p:boldItalic r:id="rId27"/>
    </p:embeddedFont>
    <p:embeddedFont>
      <p:font typeface="Inconsolata SemiBold"/>
      <p:regular r:id="rId28"/>
      <p:bold r:id="rId29"/>
    </p:embeddedFont>
    <p:embeddedFont>
      <p:font typeface="Poppins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  <p:embeddedFont>
      <p:font typeface="Inconsolata Black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Light-bold.fntdata"/><Relationship Id="rId24" Type="http://schemas.openxmlformats.org/officeDocument/2006/relationships/font" Target="fonts/Poppins-regular.fntdata"/><Relationship Id="rId46" Type="http://schemas.openxmlformats.org/officeDocument/2006/relationships/font" Target="fonts/InconsolataBlack-bold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InconsolataSemiBold-regular.fntdata"/><Relationship Id="rId27" Type="http://schemas.openxmlformats.org/officeDocument/2006/relationships/font" Target="fonts/Poppi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consolata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Medium-bold.fntdata"/><Relationship Id="rId30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8067c350e8_0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8067c350e8_0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28067c350e8_0_4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28067c350e8_0_4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8067c350e8_0_4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8067c350e8_0_4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8067c350e8_0_4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28067c350e8_0_4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28067c350e8_0_4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" name="Google Shape;2115;g28067c350e8_0_4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28067c350e8_0_4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28067c350e8_0_4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28067c350e8_0_4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28067c350e8_0_4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28067c350e8_0_4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28067c350e8_0_4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1e7c7e164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1e7c7e164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28067c350e8_0_2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28067c350e8_0_2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067c350e8_0_2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8067c350e8_0_2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8067c350e8_0_3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8067c350e8_0_3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8067c350e8_0_3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28067c350e8_0_3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Contending with these issues - feature velocity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8067c350e8_0_3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8067c350e8_0_3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success - modularity - domain expansion - functional sophistication - greed for more functionality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067c350e8_0_3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8067c350e8_0_3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8067c350e8_0_3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8067c350e8_0_3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8067c350e8_0_3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8067c350e8_0_3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8067c350e8_0_3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28067c350e8_0_3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0 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159425" y="1163675"/>
            <a:ext cx="767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100"/>
              <a:buFont typeface="Poppins SemiBold"/>
              <a:buNone/>
              <a:defRPr sz="3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59425" y="3091300"/>
            <a:ext cx="5574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None/>
              <a:defRPr sz="1400">
                <a:solidFill>
                  <a:srgbClr val="9E9E9E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51050" y="4664525"/>
            <a:ext cx="440400" cy="40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-font-curve-dark-fit.pn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73069" t="0"/>
          <a:stretch/>
        </p:blipFill>
        <p:spPr>
          <a:xfrm>
            <a:off x="1283925" y="1106247"/>
            <a:ext cx="711577" cy="6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4.c Content.TransitionGraphic">
  <p:cSld name="CUSTOM_4">
    <p:bg>
      <p:bgPr>
        <a:solidFill>
          <a:srgbClr val="11182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>
            <p:ph idx="2" type="pic"/>
          </p:nvPr>
        </p:nvSpPr>
        <p:spPr>
          <a:xfrm>
            <a:off x="684475" y="1226250"/>
            <a:ext cx="2811300" cy="2811300"/>
          </a:xfrm>
          <a:prstGeom prst="ellipse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1"/>
          <p:cNvSpPr txBox="1"/>
          <p:nvPr>
            <p:ph idx="1" type="subTitle"/>
          </p:nvPr>
        </p:nvSpPr>
        <p:spPr>
          <a:xfrm>
            <a:off x="4267200" y="3732750"/>
            <a:ext cx="45717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4267200" y="738275"/>
            <a:ext cx="4571700" cy="29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3" type="subTitle"/>
          </p:nvPr>
        </p:nvSpPr>
        <p:spPr>
          <a:xfrm>
            <a:off x="4267200" y="3369750"/>
            <a:ext cx="45717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descr="logo-font-curve-dark-fit.png" id="55" name="Google Shape;55;p11"/>
          <p:cNvPicPr preferRelativeResize="0"/>
          <p:nvPr/>
        </p:nvPicPr>
        <p:blipFill rotWithShape="1">
          <a:blip r:embed="rId2">
            <a:alphaModFix/>
          </a:blip>
          <a:srcRect b="0" l="0" r="73069" t="0"/>
          <a:stretch/>
        </p:blipFill>
        <p:spPr>
          <a:xfrm>
            <a:off x="97050" y="4703625"/>
            <a:ext cx="365760" cy="3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0.a Content.GraphicRight">
  <p:cSld name="ONE_COLUMN_TEXT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>
            <p:ph idx="2" type="pic"/>
          </p:nvPr>
        </p:nvSpPr>
        <p:spPr>
          <a:xfrm>
            <a:off x="4956950" y="1161000"/>
            <a:ext cx="3875400" cy="3359100"/>
          </a:xfrm>
          <a:prstGeom prst="roundRect">
            <a:avLst>
              <a:gd fmla="val 2545" name="adj"/>
            </a:avLst>
          </a:prstGeom>
          <a:noFill/>
          <a:ln>
            <a:noFill/>
          </a:ln>
        </p:spPr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1161000"/>
            <a:ext cx="4146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0.b Content.GraphicLeft">
  <p:cSld name="ONE_COLUMN_TEXT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>
            <p:ph idx="2" type="pic"/>
          </p:nvPr>
        </p:nvSpPr>
        <p:spPr>
          <a:xfrm>
            <a:off x="390250" y="1161000"/>
            <a:ext cx="3889800" cy="3371700"/>
          </a:xfrm>
          <a:prstGeom prst="roundRect">
            <a:avLst>
              <a:gd fmla="val 3439" name="adj"/>
            </a:avLst>
          </a:prstGeom>
          <a:noFill/>
          <a:ln>
            <a:noFill/>
          </a:ln>
        </p:spPr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4686325" y="1161000"/>
            <a:ext cx="4146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mporalLogo">
  <p:cSld name="CUSTOM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dark.png" id="67" name="Google Shape;6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17387" y="2117135"/>
            <a:ext cx="909225" cy="9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8350" y="4654275"/>
            <a:ext cx="415200" cy="393600"/>
          </a:xfrm>
          <a:prstGeom prst="roundRect">
            <a:avLst>
              <a:gd fmla="val 4180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inPoint">
  <p:cSld name="TITLE_ONLY_1_1_1_1_1_2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793200"/>
            <a:ext cx="6553800" cy="3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">
  <p:cSld name="TITLE_AND_BODY_3_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 1">
  <p:cSld name="TITLE_AND_BODY_3_5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_AND_BODY_4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84" name="Google Shape;84;p18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 2">
  <p:cSld name="TITLE_AND_BODY_3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1">
  <p:cSld name="TITLE_AND_BODY_5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4" name="Google Shape;94;p20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0 Content">
  <p:cSld name="TITLE_AND_BODY_3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044125"/>
            <a:ext cx="85206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 1 1">
  <p:cSld name="TITLE_AND_BODY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2438" y="889861"/>
            <a:ext cx="3667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452438" y="1593189"/>
            <a:ext cx="3667200" cy="30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79400" lvl="0" marL="457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00" name="Google Shape;100;p21"/>
          <p:cNvSpPr/>
          <p:nvPr>
            <p:ph idx="3" type="pic"/>
          </p:nvPr>
        </p:nvSpPr>
        <p:spPr>
          <a:xfrm>
            <a:off x="4572000" y="-152725"/>
            <a:ext cx="4093800" cy="5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452438" y="404813"/>
            <a:ext cx="3667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4500562" y="4905375"/>
            <a:ext cx="138300" cy="1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2">
  <p:cSld name="TITLE_AND_BODY_3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1152475"/>
            <a:ext cx="41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2"/>
          <p:cNvSpPr txBox="1"/>
          <p:nvPr>
            <p:ph idx="2" type="body"/>
          </p:nvPr>
        </p:nvSpPr>
        <p:spPr>
          <a:xfrm>
            <a:off x="4697100" y="1152475"/>
            <a:ext cx="41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 3">
  <p:cSld name="TITLE_AND_BODY_3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 4">
  <p:cSld name="TITLE_AND_BODY_3_8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452438" y="404813"/>
            <a:ext cx="82392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452438" y="889860"/>
            <a:ext cx="82392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b="1" sz="2100"/>
            </a:lvl1pPr>
            <a:lvl2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Char char="○"/>
              <a:defRPr b="1" sz="2100"/>
            </a:lvl2pPr>
            <a:lvl3pPr indent="-3873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Char char="■"/>
              <a:defRPr b="1" sz="2100"/>
            </a:lvl3pPr>
            <a:lvl4pPr indent="-3873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Char char="●"/>
              <a:defRPr b="1" sz="2100"/>
            </a:lvl4pPr>
            <a:lvl5pPr indent="-3873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Helvetica Neue"/>
              <a:buChar char="○"/>
              <a:defRPr b="1" sz="2100"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452438" y="1593189"/>
            <a:ext cx="8239200" cy="3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"/>
              <a:buNone/>
              <a:defRPr sz="2100"/>
            </a:lvl1pPr>
            <a:lvl2pPr indent="-279400" lvl="1" marL="914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2pPr>
            <a:lvl3pPr indent="-279400" lvl="2" marL="1371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3pPr>
            <a:lvl4pPr indent="-279400" lvl="3" marL="1828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4pPr>
            <a:lvl5pPr indent="-279400" lvl="4" marL="22860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5pPr>
            <a:lvl6pPr indent="-279400" lvl="5" marL="27432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" typ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ctrTitle"/>
          </p:nvPr>
        </p:nvSpPr>
        <p:spPr>
          <a:xfrm>
            <a:off x="1159425" y="1163675"/>
            <a:ext cx="767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oppins SemiBold"/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1226100" y="3091300"/>
            <a:ext cx="550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None/>
              <a:defRPr sz="1200">
                <a:solidFill>
                  <a:srgbClr val="9E9E9E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descr="logo-font-curve-dark-fit.png" id="128" name="Google Shape;128;p27"/>
          <p:cNvPicPr preferRelativeResize="0"/>
          <p:nvPr/>
        </p:nvPicPr>
        <p:blipFill rotWithShape="1">
          <a:blip r:embed="rId2">
            <a:alphaModFix/>
          </a:blip>
          <a:srcRect b="0" l="0" r="73069" t="0"/>
          <a:stretch/>
        </p:blipFill>
        <p:spPr>
          <a:xfrm>
            <a:off x="428850" y="398025"/>
            <a:ext cx="365760" cy="3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Only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CUSTOM_8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idx="1" type="subTitle"/>
          </p:nvPr>
        </p:nvSpPr>
        <p:spPr>
          <a:xfrm>
            <a:off x="311700" y="38674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33" name="Google Shape;133;p29"/>
          <p:cNvSpPr txBox="1"/>
          <p:nvPr>
            <p:ph idx="2" type="subTitle"/>
          </p:nvPr>
        </p:nvSpPr>
        <p:spPr>
          <a:xfrm>
            <a:off x="1055100" y="38674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idx="3" type="subTitle"/>
          </p:nvPr>
        </p:nvSpPr>
        <p:spPr>
          <a:xfrm>
            <a:off x="311700" y="34006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4" type="subTitle"/>
          </p:nvPr>
        </p:nvSpPr>
        <p:spPr>
          <a:xfrm>
            <a:off x="1055100" y="34006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5" type="subTitle"/>
          </p:nvPr>
        </p:nvSpPr>
        <p:spPr>
          <a:xfrm>
            <a:off x="311700" y="29338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37" name="Google Shape;137;p29"/>
          <p:cNvSpPr txBox="1"/>
          <p:nvPr>
            <p:ph idx="6" type="subTitle"/>
          </p:nvPr>
        </p:nvSpPr>
        <p:spPr>
          <a:xfrm>
            <a:off x="1055100" y="29338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7" type="subTitle"/>
          </p:nvPr>
        </p:nvSpPr>
        <p:spPr>
          <a:xfrm>
            <a:off x="311700" y="24670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8" type="subTitle"/>
          </p:nvPr>
        </p:nvSpPr>
        <p:spPr>
          <a:xfrm>
            <a:off x="1055100" y="24670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9" type="subTitle"/>
          </p:nvPr>
        </p:nvSpPr>
        <p:spPr>
          <a:xfrm>
            <a:off x="311700" y="20002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41" name="Google Shape;141;p29"/>
          <p:cNvSpPr txBox="1"/>
          <p:nvPr>
            <p:ph idx="13" type="subTitle"/>
          </p:nvPr>
        </p:nvSpPr>
        <p:spPr>
          <a:xfrm>
            <a:off x="1055100" y="20002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4" type="subTitle"/>
          </p:nvPr>
        </p:nvSpPr>
        <p:spPr>
          <a:xfrm>
            <a:off x="311700" y="1533475"/>
            <a:ext cx="7434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Inconsolata Black"/>
              <a:buNone/>
              <a:defRPr sz="3200">
                <a:latin typeface="Inconsolata Black"/>
                <a:ea typeface="Inconsolata Black"/>
                <a:cs typeface="Inconsolata Black"/>
                <a:sym typeface="Inconsolata Black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 txBox="1"/>
          <p:nvPr>
            <p:ph idx="15" type="subTitle"/>
          </p:nvPr>
        </p:nvSpPr>
        <p:spPr>
          <a:xfrm>
            <a:off x="1055100" y="153347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Title">
  <p:cSld name="CUSTOM_2_1">
    <p:bg>
      <p:bgPr>
        <a:solidFill>
          <a:srgbClr val="06070A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816525" y="3309600"/>
            <a:ext cx="385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4943475" y="742950"/>
            <a:ext cx="3657600" cy="365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816525" y="1446550"/>
            <a:ext cx="7784400" cy="18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Poppins"/>
              <a:buNone/>
              <a:defRPr b="1" sz="14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Text1">
  <p:cSld name="TITLE_ONLY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1600" y="-57150"/>
            <a:ext cx="9347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4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Content.TwoColumn">
  <p:cSld name="TITLE_AND_BODY_3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044125"/>
            <a:ext cx="41421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97100" y="1044125"/>
            <a:ext cx="41421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>
                <a:solidFill>
                  <a:srgbClr val="394956"/>
                </a:solidFill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>
                <a:solidFill>
                  <a:srgbClr val="394956"/>
                </a:solidFill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>
                <a:solidFill>
                  <a:srgbClr val="394956"/>
                </a:solidFill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Text2">
  <p:cSld name="TITLE_ONLY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200" y="-38775"/>
            <a:ext cx="9546552" cy="5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4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Text3">
  <p:cSld name="TITLE_ONLY_1_1_1">
    <p:bg>
      <p:bgPr>
        <a:solidFill>
          <a:srgbClr val="11182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445025"/>
            <a:ext cx="8520600" cy="40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LargeText4">
  <p:cSld name="TITLE_ONLY_1_1_1_1"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Poppins"/>
              <a:buNone/>
              <a:defRPr b="1" sz="12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163" name="Google Shape;16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800"/>
              <a:buChar char="●"/>
              <a:defRPr>
                <a:solidFill>
                  <a:srgbClr val="394956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ainPoint">
  <p:cSld name="TITLE_ONLY_1_1_1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/>
          <p:nvPr>
            <p:ph type="title"/>
          </p:nvPr>
        </p:nvSpPr>
        <p:spPr>
          <a:xfrm>
            <a:off x="311700" y="793200"/>
            <a:ext cx="6553800" cy="35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167" name="Google Shape;1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Description">
  <p:cSld name="TITLE_ONLY_1_1_1_1_1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-125"/>
            <a:ext cx="4114800" cy="26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171" name="Google Shape;17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6"/>
          <p:cNvSpPr txBox="1"/>
          <p:nvPr>
            <p:ph idx="1" type="body"/>
          </p:nvPr>
        </p:nvSpPr>
        <p:spPr>
          <a:xfrm>
            <a:off x="311700" y="2632975"/>
            <a:ext cx="41148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73" name="Google Shape;173;p36"/>
          <p:cNvSpPr txBox="1"/>
          <p:nvPr>
            <p:ph idx="2" type="body"/>
          </p:nvPr>
        </p:nvSpPr>
        <p:spPr>
          <a:xfrm>
            <a:off x="4724400" y="218000"/>
            <a:ext cx="4114800" cy="4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l2">
  <p:cSld name="CUSTOM_7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37"/>
          <p:cNvSpPr txBox="1"/>
          <p:nvPr>
            <p:ph type="title"/>
          </p:nvPr>
        </p:nvSpPr>
        <p:spPr>
          <a:xfrm>
            <a:off x="311700" y="1017725"/>
            <a:ext cx="411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7"/>
          <p:cNvSpPr txBox="1"/>
          <p:nvPr>
            <p:ph idx="1" type="body"/>
          </p:nvPr>
        </p:nvSpPr>
        <p:spPr>
          <a:xfrm>
            <a:off x="311700" y="1807025"/>
            <a:ext cx="411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78" name="Google Shape;178;p37"/>
          <p:cNvSpPr txBox="1"/>
          <p:nvPr>
            <p:ph idx="2" type="title"/>
          </p:nvPr>
        </p:nvSpPr>
        <p:spPr>
          <a:xfrm>
            <a:off x="4724400" y="1017725"/>
            <a:ext cx="411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Poppins"/>
              <a:buNone/>
              <a:defRPr b="1" sz="16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37"/>
          <p:cNvSpPr txBox="1"/>
          <p:nvPr>
            <p:ph idx="3" type="body"/>
          </p:nvPr>
        </p:nvSpPr>
        <p:spPr>
          <a:xfrm>
            <a:off x="4724400" y="1807025"/>
            <a:ext cx="411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80" name="Google Shape;180;p37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l3">
  <p:cSld name="CUSTOM_7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type="title"/>
          </p:nvPr>
        </p:nvSpPr>
        <p:spPr>
          <a:xfrm>
            <a:off x="3205950" y="1017725"/>
            <a:ext cx="27321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205950" y="1807025"/>
            <a:ext cx="27321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6100200" y="1017725"/>
            <a:ext cx="27321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38"/>
          <p:cNvSpPr txBox="1"/>
          <p:nvPr>
            <p:ph idx="3" type="body"/>
          </p:nvPr>
        </p:nvSpPr>
        <p:spPr>
          <a:xfrm>
            <a:off x="6100200" y="1807025"/>
            <a:ext cx="27321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4" type="title"/>
          </p:nvPr>
        </p:nvSpPr>
        <p:spPr>
          <a:xfrm>
            <a:off x="311700" y="1017725"/>
            <a:ext cx="27321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b="1"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38"/>
          <p:cNvSpPr txBox="1"/>
          <p:nvPr>
            <p:ph idx="5" type="body"/>
          </p:nvPr>
        </p:nvSpPr>
        <p:spPr>
          <a:xfrm>
            <a:off x="311700" y="1807025"/>
            <a:ext cx="27321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1pPr>
            <a:lvl2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2pPr>
            <a:lvl3pPr indent="-2921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3pPr>
            <a:lvl4pPr indent="-2921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4pPr>
            <a:lvl5pPr indent="-2921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5pPr>
            <a:lvl6pPr indent="-2921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6pPr>
            <a:lvl7pPr indent="-2921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●"/>
              <a:defRPr sz="1000">
                <a:solidFill>
                  <a:srgbClr val="394956"/>
                </a:solidFill>
              </a:defRPr>
            </a:lvl7pPr>
            <a:lvl8pPr indent="-2921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○"/>
              <a:defRPr sz="1000">
                <a:solidFill>
                  <a:srgbClr val="394956"/>
                </a:solidFill>
              </a:defRPr>
            </a:lvl8pPr>
            <a:lvl9pPr indent="-2921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Char char="■"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6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l4">
  <p:cSld name="CUSTOM_7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Google Shape;1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9"/>
          <p:cNvSpPr txBox="1"/>
          <p:nvPr>
            <p:ph idx="2" type="title"/>
          </p:nvPr>
        </p:nvSpPr>
        <p:spPr>
          <a:xfrm>
            <a:off x="311700" y="1017725"/>
            <a:ext cx="204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311700" y="1807025"/>
            <a:ext cx="204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95" name="Google Shape;195;p39"/>
          <p:cNvSpPr txBox="1"/>
          <p:nvPr>
            <p:ph idx="3" type="body"/>
          </p:nvPr>
        </p:nvSpPr>
        <p:spPr>
          <a:xfrm>
            <a:off x="6787425" y="1807025"/>
            <a:ext cx="204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96" name="Google Shape;196;p39"/>
          <p:cNvSpPr txBox="1"/>
          <p:nvPr>
            <p:ph idx="4" type="body"/>
          </p:nvPr>
        </p:nvSpPr>
        <p:spPr>
          <a:xfrm>
            <a:off x="4628850" y="1807025"/>
            <a:ext cx="204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97" name="Google Shape;197;p39"/>
          <p:cNvSpPr txBox="1"/>
          <p:nvPr>
            <p:ph idx="5" type="body"/>
          </p:nvPr>
        </p:nvSpPr>
        <p:spPr>
          <a:xfrm>
            <a:off x="2470275" y="1807025"/>
            <a:ext cx="20448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1pPr>
            <a:lvl2pPr indent="-285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2pPr>
            <a:lvl3pPr indent="-285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3pPr>
            <a:lvl4pPr indent="-285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4pPr>
            <a:lvl5pPr indent="-285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5pPr>
            <a:lvl6pPr indent="-285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6pPr>
            <a:lvl7pPr indent="-285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●"/>
              <a:defRPr sz="900">
                <a:solidFill>
                  <a:srgbClr val="394956"/>
                </a:solidFill>
              </a:defRPr>
            </a:lvl7pPr>
            <a:lvl8pPr indent="-285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○"/>
              <a:defRPr sz="900">
                <a:solidFill>
                  <a:srgbClr val="394956"/>
                </a:solidFill>
              </a:defRPr>
            </a:lvl8pPr>
            <a:lvl9pPr indent="-285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900"/>
              <a:buChar char="■"/>
              <a:defRPr sz="9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198" name="Google Shape;198;p39"/>
          <p:cNvSpPr txBox="1"/>
          <p:nvPr>
            <p:ph idx="6" type="title"/>
          </p:nvPr>
        </p:nvSpPr>
        <p:spPr>
          <a:xfrm>
            <a:off x="2470275" y="1017725"/>
            <a:ext cx="204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9" name="Google Shape;199;p39"/>
          <p:cNvSpPr txBox="1"/>
          <p:nvPr>
            <p:ph idx="7" type="title"/>
          </p:nvPr>
        </p:nvSpPr>
        <p:spPr>
          <a:xfrm>
            <a:off x="4628850" y="1017725"/>
            <a:ext cx="204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0" name="Google Shape;200;p39"/>
          <p:cNvSpPr txBox="1"/>
          <p:nvPr>
            <p:ph idx="8" type="title"/>
          </p:nvPr>
        </p:nvSpPr>
        <p:spPr>
          <a:xfrm>
            <a:off x="6787425" y="1017725"/>
            <a:ext cx="20448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l5">
  <p:cSld name="CUSTOM_7_1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115000"/>
              </a:lnSpc>
              <a:buNone/>
              <a:defRPr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40"/>
          <p:cNvSpPr txBox="1"/>
          <p:nvPr>
            <p:ph idx="2" type="title"/>
          </p:nvPr>
        </p:nvSpPr>
        <p:spPr>
          <a:xfrm>
            <a:off x="311700" y="1017725"/>
            <a:ext cx="16194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807025"/>
            <a:ext cx="16194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idx="3" type="body"/>
          </p:nvPr>
        </p:nvSpPr>
        <p:spPr>
          <a:xfrm>
            <a:off x="3762263" y="1807025"/>
            <a:ext cx="16194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07" name="Google Shape;207;p40"/>
          <p:cNvSpPr txBox="1"/>
          <p:nvPr>
            <p:ph idx="4" type="body"/>
          </p:nvPr>
        </p:nvSpPr>
        <p:spPr>
          <a:xfrm>
            <a:off x="2036981" y="1807025"/>
            <a:ext cx="16194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08" name="Google Shape;208;p40"/>
          <p:cNvSpPr txBox="1"/>
          <p:nvPr>
            <p:ph idx="5" type="title"/>
          </p:nvPr>
        </p:nvSpPr>
        <p:spPr>
          <a:xfrm>
            <a:off x="2036981" y="1017725"/>
            <a:ext cx="16194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9" name="Google Shape;209;p40"/>
          <p:cNvSpPr txBox="1"/>
          <p:nvPr>
            <p:ph idx="6" type="title"/>
          </p:nvPr>
        </p:nvSpPr>
        <p:spPr>
          <a:xfrm>
            <a:off x="3762263" y="1017725"/>
            <a:ext cx="16194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7" type="body"/>
          </p:nvPr>
        </p:nvSpPr>
        <p:spPr>
          <a:xfrm>
            <a:off x="5487544" y="1807025"/>
            <a:ext cx="16194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8" type="title"/>
          </p:nvPr>
        </p:nvSpPr>
        <p:spPr>
          <a:xfrm>
            <a:off x="5487544" y="1017725"/>
            <a:ext cx="16194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2" name="Google Shape;212;p40"/>
          <p:cNvSpPr txBox="1"/>
          <p:nvPr>
            <p:ph idx="9" type="body"/>
          </p:nvPr>
        </p:nvSpPr>
        <p:spPr>
          <a:xfrm>
            <a:off x="7212825" y="1807025"/>
            <a:ext cx="1619400" cy="28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4pPr>
            <a:lvl5pPr indent="-279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5pPr>
            <a:lvl6pPr indent="-279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6pPr>
            <a:lvl7pPr indent="-279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●"/>
              <a:defRPr sz="800">
                <a:solidFill>
                  <a:srgbClr val="394956"/>
                </a:solidFill>
              </a:defRPr>
            </a:lvl7pPr>
            <a:lvl8pPr indent="-279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○"/>
              <a:defRPr sz="800">
                <a:solidFill>
                  <a:srgbClr val="394956"/>
                </a:solidFill>
              </a:defRPr>
            </a:lvl8pPr>
            <a:lvl9pPr indent="-279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800"/>
              <a:buChar char="■"/>
              <a:defRPr sz="8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13" name="Google Shape;213;p40"/>
          <p:cNvSpPr txBox="1"/>
          <p:nvPr>
            <p:ph idx="13" type="title"/>
          </p:nvPr>
        </p:nvSpPr>
        <p:spPr>
          <a:xfrm>
            <a:off x="7212825" y="1017725"/>
            <a:ext cx="1619400" cy="7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1">
  <p:cSld name="TITLE_AND_BODY_3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311700" y="1152475"/>
            <a:ext cx="426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17" name="Google Shape;21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.a Content.Blank">
  <p:cSld name="TITLE_AND_BODY_3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2">
  <p:cSld name="TITLE_AND_BODY_3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311700" y="1152475"/>
            <a:ext cx="41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21" name="Google Shape;22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2"/>
          <p:cNvSpPr txBox="1"/>
          <p:nvPr>
            <p:ph idx="2" type="body"/>
          </p:nvPr>
        </p:nvSpPr>
        <p:spPr>
          <a:xfrm>
            <a:off x="4697100" y="1152475"/>
            <a:ext cx="414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 sz="1400">
                <a:solidFill>
                  <a:srgbClr val="394956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●"/>
              <a:defRPr>
                <a:solidFill>
                  <a:srgbClr val="394956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○"/>
              <a:defRPr>
                <a:solidFill>
                  <a:srgbClr val="394956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Char char="■"/>
              <a:defRPr>
                <a:solidFill>
                  <a:srgbClr val="39495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3">
  <p:cSld name="ONE_COLUMN_TEXT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/>
          <p:nvPr>
            <p:ph idx="2" type="pic"/>
          </p:nvPr>
        </p:nvSpPr>
        <p:spPr>
          <a:xfrm>
            <a:off x="4832425" y="1161000"/>
            <a:ext cx="3999900" cy="346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25" name="Google Shape;225;p43"/>
          <p:cNvSpPr txBox="1"/>
          <p:nvPr>
            <p:ph idx="1" type="body"/>
          </p:nvPr>
        </p:nvSpPr>
        <p:spPr>
          <a:xfrm>
            <a:off x="311700" y="1161000"/>
            <a:ext cx="4146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t 4">
  <p:cSld name="ONE_COLUMN_TEXT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/>
          <p:nvPr>
            <p:ph idx="2" type="pic"/>
          </p:nvPr>
        </p:nvSpPr>
        <p:spPr>
          <a:xfrm>
            <a:off x="311700" y="1161000"/>
            <a:ext cx="3999900" cy="346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4686325" y="1161000"/>
            <a:ext cx="41460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●"/>
              <a:defRPr sz="1200">
                <a:solidFill>
                  <a:srgbClr val="394956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○"/>
              <a:defRPr sz="1200">
                <a:solidFill>
                  <a:srgbClr val="394956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200"/>
              <a:buChar char="■"/>
              <a:defRPr sz="1200">
                <a:solidFill>
                  <a:srgbClr val="39495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agram 1">
  <p:cSld name="ONE_COLUMN_TEXT_1_1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/>
          <p:nvPr/>
        </p:nvSpPr>
        <p:spPr>
          <a:xfrm>
            <a:off x="304800" y="1465800"/>
            <a:ext cx="4224900" cy="3162300"/>
          </a:xfrm>
          <a:prstGeom prst="roundRect">
            <a:avLst>
              <a:gd fmla="val 3999" name="adj"/>
            </a:avLst>
          </a:prstGeom>
          <a:noFill/>
          <a:ln cap="flat" cmpd="sng" w="19050">
            <a:solidFill>
              <a:srgbClr val="11182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45"/>
          <p:cNvSpPr/>
          <p:nvPr/>
        </p:nvSpPr>
        <p:spPr>
          <a:xfrm>
            <a:off x="4614300" y="1465800"/>
            <a:ext cx="4224900" cy="3162300"/>
          </a:xfrm>
          <a:prstGeom prst="roundRect">
            <a:avLst>
              <a:gd fmla="val 3999" name="adj"/>
            </a:avLst>
          </a:prstGeom>
          <a:noFill/>
          <a:ln cap="flat" cmpd="sng" w="19050">
            <a:solidFill>
              <a:srgbClr val="11182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" name="Google Shape;238;p45"/>
          <p:cNvSpPr txBox="1"/>
          <p:nvPr>
            <p:ph idx="1" type="subTitle"/>
          </p:nvPr>
        </p:nvSpPr>
        <p:spPr>
          <a:xfrm>
            <a:off x="1293675" y="1730525"/>
            <a:ext cx="15054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9" name="Google Shape;239;p45"/>
          <p:cNvSpPr txBox="1"/>
          <p:nvPr>
            <p:ph idx="2" type="subTitle"/>
          </p:nvPr>
        </p:nvSpPr>
        <p:spPr>
          <a:xfrm>
            <a:off x="3107000" y="1730525"/>
            <a:ext cx="10329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0" name="Google Shape;240;p45"/>
          <p:cNvSpPr txBox="1"/>
          <p:nvPr>
            <p:ph idx="3" type="subTitle"/>
          </p:nvPr>
        </p:nvSpPr>
        <p:spPr>
          <a:xfrm>
            <a:off x="1293675" y="2327825"/>
            <a:ext cx="15054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1" name="Google Shape;241;p45"/>
          <p:cNvSpPr txBox="1"/>
          <p:nvPr>
            <p:ph idx="4" type="subTitle"/>
          </p:nvPr>
        </p:nvSpPr>
        <p:spPr>
          <a:xfrm rot="-5400000">
            <a:off x="-313250" y="2757248"/>
            <a:ext cx="22941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5" type="subTitle"/>
          </p:nvPr>
        </p:nvSpPr>
        <p:spPr>
          <a:xfrm>
            <a:off x="1293675" y="3009875"/>
            <a:ext cx="28461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3" name="Google Shape;243;p45"/>
          <p:cNvSpPr/>
          <p:nvPr>
            <p:ph idx="6" type="pic"/>
          </p:nvPr>
        </p:nvSpPr>
        <p:spPr>
          <a:xfrm>
            <a:off x="22158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44" name="Google Shape;244;p45"/>
          <p:cNvSpPr/>
          <p:nvPr>
            <p:ph idx="7" type="pic"/>
          </p:nvPr>
        </p:nvSpPr>
        <p:spPr>
          <a:xfrm>
            <a:off x="26439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45" name="Google Shape;245;p45"/>
          <p:cNvSpPr/>
          <p:nvPr>
            <p:ph idx="8" type="pic"/>
          </p:nvPr>
        </p:nvSpPr>
        <p:spPr>
          <a:xfrm>
            <a:off x="30720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46" name="Google Shape;246;p45"/>
          <p:cNvSpPr/>
          <p:nvPr>
            <p:ph idx="9" type="pic"/>
          </p:nvPr>
        </p:nvSpPr>
        <p:spPr>
          <a:xfrm>
            <a:off x="35001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47" name="Google Shape;247;p45"/>
          <p:cNvSpPr txBox="1"/>
          <p:nvPr>
            <p:ph idx="13" type="subTitle"/>
          </p:nvPr>
        </p:nvSpPr>
        <p:spPr>
          <a:xfrm>
            <a:off x="1293750" y="3617566"/>
            <a:ext cx="6555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8" name="Google Shape;248;p45"/>
          <p:cNvSpPr txBox="1"/>
          <p:nvPr>
            <p:ph idx="14" type="subTitle"/>
          </p:nvPr>
        </p:nvSpPr>
        <p:spPr>
          <a:xfrm>
            <a:off x="2023891" y="3617566"/>
            <a:ext cx="6555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9" name="Google Shape;249;p45"/>
          <p:cNvSpPr txBox="1"/>
          <p:nvPr>
            <p:ph idx="15" type="subTitle"/>
          </p:nvPr>
        </p:nvSpPr>
        <p:spPr>
          <a:xfrm>
            <a:off x="2754070" y="3617566"/>
            <a:ext cx="6555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0" name="Google Shape;250;p45"/>
          <p:cNvSpPr txBox="1"/>
          <p:nvPr>
            <p:ph idx="16" type="subTitle"/>
          </p:nvPr>
        </p:nvSpPr>
        <p:spPr>
          <a:xfrm>
            <a:off x="3484249" y="3617566"/>
            <a:ext cx="6555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1" name="Google Shape;251;p45"/>
          <p:cNvSpPr txBox="1"/>
          <p:nvPr>
            <p:ph idx="17" type="subTitle"/>
          </p:nvPr>
        </p:nvSpPr>
        <p:spPr>
          <a:xfrm>
            <a:off x="3107000" y="2045825"/>
            <a:ext cx="1032900" cy="726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8" type="subTitle"/>
          </p:nvPr>
        </p:nvSpPr>
        <p:spPr>
          <a:xfrm>
            <a:off x="4919150" y="1730525"/>
            <a:ext cx="36162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9" type="subTitle"/>
          </p:nvPr>
        </p:nvSpPr>
        <p:spPr>
          <a:xfrm>
            <a:off x="4919150" y="2327825"/>
            <a:ext cx="3608400" cy="2116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agram 2">
  <p:cSld name="ONE_COLUMN_TEXT_1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>
            <p:ph idx="1" type="subTitle"/>
          </p:nvPr>
        </p:nvSpPr>
        <p:spPr>
          <a:xfrm>
            <a:off x="6380950" y="3826300"/>
            <a:ext cx="698100" cy="31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6" name="Google Shape;256;p46"/>
          <p:cNvSpPr txBox="1"/>
          <p:nvPr>
            <p:ph idx="2" type="subTitle"/>
          </p:nvPr>
        </p:nvSpPr>
        <p:spPr>
          <a:xfrm>
            <a:off x="7158650" y="3826300"/>
            <a:ext cx="698100" cy="31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7" name="Google Shape;257;p46"/>
          <p:cNvSpPr/>
          <p:nvPr/>
        </p:nvSpPr>
        <p:spPr>
          <a:xfrm>
            <a:off x="4614300" y="1465800"/>
            <a:ext cx="4224900" cy="3162300"/>
          </a:xfrm>
          <a:prstGeom prst="roundRect">
            <a:avLst>
              <a:gd fmla="val 3999" name="adj"/>
            </a:avLst>
          </a:prstGeom>
          <a:noFill/>
          <a:ln cap="flat" cmpd="sng" w="19050">
            <a:solidFill>
              <a:srgbClr val="11182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46"/>
          <p:cNvGrpSpPr/>
          <p:nvPr/>
        </p:nvGrpSpPr>
        <p:grpSpPr>
          <a:xfrm>
            <a:off x="469200" y="1689436"/>
            <a:ext cx="3031200" cy="830100"/>
            <a:chOff x="575425" y="5769461"/>
            <a:chExt cx="3031200" cy="830100"/>
          </a:xfrm>
        </p:grpSpPr>
        <p:sp>
          <p:nvSpPr>
            <p:cNvPr id="259" name="Google Shape;259;p46"/>
            <p:cNvSpPr/>
            <p:nvPr/>
          </p:nvSpPr>
          <p:spPr>
            <a:xfrm rot="5400000">
              <a:off x="1675975" y="4668911"/>
              <a:ext cx="830100" cy="3031200"/>
            </a:xfrm>
            <a:prstGeom prst="roundRect">
              <a:avLst>
                <a:gd fmla="val 7749" name="adj"/>
              </a:avLst>
            </a:prstGeom>
            <a:solidFill>
              <a:srgbClr val="1118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grpSp>
          <p:nvGrpSpPr>
            <p:cNvPr id="260" name="Google Shape;260;p46"/>
            <p:cNvGrpSpPr/>
            <p:nvPr/>
          </p:nvGrpSpPr>
          <p:grpSpPr>
            <a:xfrm>
              <a:off x="766200" y="5865925"/>
              <a:ext cx="256996" cy="55200"/>
              <a:chOff x="766200" y="5865925"/>
              <a:chExt cx="256996" cy="55200"/>
            </a:xfrm>
          </p:grpSpPr>
          <p:sp>
            <p:nvSpPr>
              <p:cNvPr id="261" name="Google Shape;261;p46"/>
              <p:cNvSpPr/>
              <p:nvPr/>
            </p:nvSpPr>
            <p:spPr>
              <a:xfrm>
                <a:off x="766200" y="5865925"/>
                <a:ext cx="55200" cy="55200"/>
              </a:xfrm>
              <a:prstGeom prst="ellipse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46"/>
              <p:cNvSpPr/>
              <p:nvPr/>
            </p:nvSpPr>
            <p:spPr>
              <a:xfrm>
                <a:off x="867110" y="5865925"/>
                <a:ext cx="55200" cy="55200"/>
              </a:xfrm>
              <a:prstGeom prst="ellipse">
                <a:avLst/>
              </a:prstGeom>
              <a:solidFill>
                <a:srgbClr val="F1C2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46"/>
              <p:cNvSpPr/>
              <p:nvPr/>
            </p:nvSpPr>
            <p:spPr>
              <a:xfrm>
                <a:off x="967996" y="5865925"/>
                <a:ext cx="55200" cy="55200"/>
              </a:xfrm>
              <a:prstGeom prst="ellipse">
                <a:avLst/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4" name="Google Shape;264;p46"/>
          <p:cNvSpPr/>
          <p:nvPr/>
        </p:nvSpPr>
        <p:spPr>
          <a:xfrm>
            <a:off x="304800" y="1465800"/>
            <a:ext cx="3352800" cy="3162300"/>
          </a:xfrm>
          <a:prstGeom prst="roundRect">
            <a:avLst>
              <a:gd fmla="val 3999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3" type="subTitle"/>
          </p:nvPr>
        </p:nvSpPr>
        <p:spPr>
          <a:xfrm>
            <a:off x="496925" y="3009363"/>
            <a:ext cx="1245600" cy="130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4" type="subTitle"/>
          </p:nvPr>
        </p:nvSpPr>
        <p:spPr>
          <a:xfrm>
            <a:off x="545400" y="1725825"/>
            <a:ext cx="2946900" cy="78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A0FF"/>
              </a:buClr>
              <a:buSzPts val="1000"/>
              <a:buFont typeface="Inconsolata SemiBold"/>
              <a:buNone/>
              <a:defRPr sz="1000">
                <a:solidFill>
                  <a:srgbClr val="C3A0FF"/>
                </a:solidFill>
                <a:latin typeface="Inconsolata SemiBold"/>
                <a:ea typeface="Inconsolata SemiBold"/>
                <a:cs typeface="Inconsolata SemiBold"/>
                <a:sym typeface="Inconsolat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46"/>
          <p:cNvSpPr txBox="1"/>
          <p:nvPr>
            <p:ph idx="5" type="subTitle"/>
          </p:nvPr>
        </p:nvSpPr>
        <p:spPr>
          <a:xfrm>
            <a:off x="3650525" y="1460825"/>
            <a:ext cx="963900" cy="7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6" type="subTitle"/>
          </p:nvPr>
        </p:nvSpPr>
        <p:spPr>
          <a:xfrm>
            <a:off x="5603175" y="1730525"/>
            <a:ext cx="15054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46"/>
          <p:cNvSpPr txBox="1"/>
          <p:nvPr>
            <p:ph idx="7" type="subTitle"/>
          </p:nvPr>
        </p:nvSpPr>
        <p:spPr>
          <a:xfrm>
            <a:off x="7416500" y="1730525"/>
            <a:ext cx="1032900" cy="1040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46"/>
          <p:cNvSpPr txBox="1"/>
          <p:nvPr>
            <p:ph idx="8" type="subTitle"/>
          </p:nvPr>
        </p:nvSpPr>
        <p:spPr>
          <a:xfrm>
            <a:off x="5603175" y="2327825"/>
            <a:ext cx="15054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3" name="Google Shape;273;p46"/>
          <p:cNvSpPr txBox="1"/>
          <p:nvPr>
            <p:ph idx="9" type="subTitle"/>
          </p:nvPr>
        </p:nvSpPr>
        <p:spPr>
          <a:xfrm rot="-5400000">
            <a:off x="3996250" y="2757248"/>
            <a:ext cx="2294100" cy="443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4" name="Google Shape;274;p46"/>
          <p:cNvSpPr txBox="1"/>
          <p:nvPr>
            <p:ph idx="13" type="subTitle"/>
          </p:nvPr>
        </p:nvSpPr>
        <p:spPr>
          <a:xfrm>
            <a:off x="5603175" y="3009875"/>
            <a:ext cx="2846100" cy="263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Poppins"/>
              <a:buNone/>
              <a:defRPr b="1" sz="10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5" name="Google Shape;275;p46"/>
          <p:cNvSpPr/>
          <p:nvPr>
            <p:ph idx="14" type="pic"/>
          </p:nvPr>
        </p:nvSpPr>
        <p:spPr>
          <a:xfrm>
            <a:off x="65253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76" name="Google Shape;276;p46"/>
          <p:cNvSpPr/>
          <p:nvPr>
            <p:ph idx="15" type="pic"/>
          </p:nvPr>
        </p:nvSpPr>
        <p:spPr>
          <a:xfrm>
            <a:off x="69534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77" name="Google Shape;277;p46"/>
          <p:cNvSpPr/>
          <p:nvPr>
            <p:ph idx="16" type="pic"/>
          </p:nvPr>
        </p:nvSpPr>
        <p:spPr>
          <a:xfrm>
            <a:off x="73815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78" name="Google Shape;278;p46"/>
          <p:cNvSpPr/>
          <p:nvPr>
            <p:ph idx="17" type="pic"/>
          </p:nvPr>
        </p:nvSpPr>
        <p:spPr>
          <a:xfrm>
            <a:off x="7809675" y="3009875"/>
            <a:ext cx="351900" cy="263400"/>
          </a:xfrm>
          <a:prstGeom prst="roundRect">
            <a:avLst>
              <a:gd fmla="val 22902" name="adj"/>
            </a:avLst>
          </a:prstGeom>
          <a:noFill/>
          <a:ln>
            <a:noFill/>
          </a:ln>
        </p:spPr>
      </p:sp>
      <p:sp>
        <p:nvSpPr>
          <p:cNvPr id="279" name="Google Shape;279;p46"/>
          <p:cNvSpPr txBox="1"/>
          <p:nvPr>
            <p:ph idx="18" type="subTitle"/>
          </p:nvPr>
        </p:nvSpPr>
        <p:spPr>
          <a:xfrm>
            <a:off x="5603250" y="3427675"/>
            <a:ext cx="698100" cy="32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0" name="Google Shape;280;p46"/>
          <p:cNvSpPr txBox="1"/>
          <p:nvPr>
            <p:ph idx="19" type="subTitle"/>
          </p:nvPr>
        </p:nvSpPr>
        <p:spPr>
          <a:xfrm>
            <a:off x="304800" y="1067225"/>
            <a:ext cx="33528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46"/>
          <p:cNvSpPr txBox="1"/>
          <p:nvPr>
            <p:ph idx="20" type="subTitle"/>
          </p:nvPr>
        </p:nvSpPr>
        <p:spPr>
          <a:xfrm>
            <a:off x="4614300" y="1067225"/>
            <a:ext cx="33528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 SemiBold"/>
              <a:buNone/>
              <a:defRPr sz="11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cxnSp>
        <p:nvCxnSpPr>
          <p:cNvPr id="282" name="Google Shape;282;p46"/>
          <p:cNvCxnSpPr/>
          <p:nvPr/>
        </p:nvCxnSpPr>
        <p:spPr>
          <a:xfrm>
            <a:off x="3492375" y="2173625"/>
            <a:ext cx="12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6"/>
          <p:cNvSpPr txBox="1"/>
          <p:nvPr>
            <p:ph idx="21" type="subTitle"/>
          </p:nvPr>
        </p:nvSpPr>
        <p:spPr>
          <a:xfrm>
            <a:off x="3650525" y="3104075"/>
            <a:ext cx="963900" cy="71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cxnSp>
        <p:nvCxnSpPr>
          <p:cNvPr id="284" name="Google Shape;284;p46"/>
          <p:cNvCxnSpPr/>
          <p:nvPr/>
        </p:nvCxnSpPr>
        <p:spPr>
          <a:xfrm>
            <a:off x="3492375" y="3817000"/>
            <a:ext cx="127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5" name="Google Shape;285;p46"/>
          <p:cNvSpPr txBox="1"/>
          <p:nvPr>
            <p:ph idx="22" type="subTitle"/>
          </p:nvPr>
        </p:nvSpPr>
        <p:spPr>
          <a:xfrm>
            <a:off x="1982625" y="3009363"/>
            <a:ext cx="1245600" cy="130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 sz="12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6" name="Google Shape;286;p46"/>
          <p:cNvSpPr txBox="1"/>
          <p:nvPr>
            <p:ph idx="23" type="subTitle"/>
          </p:nvPr>
        </p:nvSpPr>
        <p:spPr>
          <a:xfrm>
            <a:off x="6369953" y="3427675"/>
            <a:ext cx="698100" cy="32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7" name="Google Shape;287;p46"/>
          <p:cNvSpPr txBox="1"/>
          <p:nvPr>
            <p:ph idx="24" type="subTitle"/>
          </p:nvPr>
        </p:nvSpPr>
        <p:spPr>
          <a:xfrm>
            <a:off x="7158653" y="3427675"/>
            <a:ext cx="698100" cy="32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8" name="Google Shape;288;p46"/>
          <p:cNvSpPr txBox="1"/>
          <p:nvPr>
            <p:ph idx="25" type="subTitle"/>
          </p:nvPr>
        </p:nvSpPr>
        <p:spPr>
          <a:xfrm>
            <a:off x="7947350" y="3427675"/>
            <a:ext cx="698100" cy="322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6_1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4230575"/>
            <a:ext cx="74031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●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○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■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●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○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■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●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○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600"/>
              <a:buFont typeface="Poppins Medium"/>
              <a:buChar char="■"/>
              <a:defRPr sz="1600">
                <a:solidFill>
                  <a:srgbClr val="394956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: Line chart">
  <p:cSld name="BLANK_1_1_1"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/>
          <p:nvPr/>
        </p:nvSpPr>
        <p:spPr>
          <a:xfrm>
            <a:off x="5941925" y="-250"/>
            <a:ext cx="3202200" cy="51435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>
            <p:ph idx="1" type="subTitle"/>
          </p:nvPr>
        </p:nvSpPr>
        <p:spPr>
          <a:xfrm>
            <a:off x="6246725" y="217725"/>
            <a:ext cx="2592300" cy="4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SemiBold"/>
              <a:buNone/>
              <a:defRPr sz="1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45025"/>
            <a:ext cx="563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6" name="Google Shape;296;p48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70125"/>
            <a:ext cx="5649219" cy="3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lo">
  <p:cSld name="CUSTOM_3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9"/>
          <p:cNvSpPr txBox="1"/>
          <p:nvPr>
            <p:ph type="title"/>
          </p:nvPr>
        </p:nvSpPr>
        <p:spPr>
          <a:xfrm>
            <a:off x="473625" y="2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1" name="Google Shape;301;p49"/>
          <p:cNvSpPr txBox="1"/>
          <p:nvPr>
            <p:ph idx="1" type="subTitle"/>
          </p:nvPr>
        </p:nvSpPr>
        <p:spPr>
          <a:xfrm>
            <a:off x="1818000" y="2691250"/>
            <a:ext cx="550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×3">
  <p:cSld name="CUSTOM_6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/>
          <p:nvPr>
            <p:ph idx="2" type="pic"/>
          </p:nvPr>
        </p:nvSpPr>
        <p:spPr>
          <a:xfrm>
            <a:off x="311700" y="1616525"/>
            <a:ext cx="2714400" cy="30468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05" name="Google Shape;305;p50"/>
          <p:cNvSpPr/>
          <p:nvPr>
            <p:ph idx="3" type="pic"/>
          </p:nvPr>
        </p:nvSpPr>
        <p:spPr>
          <a:xfrm>
            <a:off x="3214750" y="1616525"/>
            <a:ext cx="2714400" cy="30468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06" name="Google Shape;306;p50"/>
          <p:cNvSpPr/>
          <p:nvPr>
            <p:ph idx="4" type="pic"/>
          </p:nvPr>
        </p:nvSpPr>
        <p:spPr>
          <a:xfrm>
            <a:off x="6117800" y="1616525"/>
            <a:ext cx="2714400" cy="30468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8" name="Google Shape;30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×4">
  <p:cSld name="CUSTOM_6_1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/>
          <p:nvPr>
            <p:ph idx="2" type="pic"/>
          </p:nvPr>
        </p:nvSpPr>
        <p:spPr>
          <a:xfrm>
            <a:off x="311700" y="1616525"/>
            <a:ext cx="2024700" cy="22725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11" name="Google Shape;311;p51"/>
          <p:cNvSpPr/>
          <p:nvPr>
            <p:ph idx="3" type="pic"/>
          </p:nvPr>
        </p:nvSpPr>
        <p:spPr>
          <a:xfrm>
            <a:off x="2477000" y="1616525"/>
            <a:ext cx="2024700" cy="22725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12" name="Google Shape;312;p51"/>
          <p:cNvSpPr/>
          <p:nvPr>
            <p:ph idx="4" type="pic"/>
          </p:nvPr>
        </p:nvSpPr>
        <p:spPr>
          <a:xfrm>
            <a:off x="4642300" y="1616525"/>
            <a:ext cx="2024700" cy="22725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13" name="Google Shape;313;p51"/>
          <p:cNvSpPr/>
          <p:nvPr>
            <p:ph idx="5" type="pic"/>
          </p:nvPr>
        </p:nvSpPr>
        <p:spPr>
          <a:xfrm>
            <a:off x="6807600" y="1616525"/>
            <a:ext cx="2024700" cy="22725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5" name="Google Shape;3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.b Content.BlankWithSUb">
  <p:cSld name="CUSTOM_8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311700" y="672825"/>
            <a:ext cx="77772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"/>
              <a:buNone/>
              <a:defRPr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all">
  <p:cSld name="CUSTOM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/>
          <p:nvPr/>
        </p:nvSpPr>
        <p:spPr>
          <a:xfrm>
            <a:off x="304800" y="13225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52"/>
          <p:cNvSpPr/>
          <p:nvPr>
            <p:ph idx="2" type="pic"/>
          </p:nvPr>
        </p:nvSpPr>
        <p:spPr>
          <a:xfrm>
            <a:off x="381000" y="13987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20" name="Google Shape;3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21" name="Google Shape;321;p52"/>
          <p:cNvSpPr/>
          <p:nvPr/>
        </p:nvSpPr>
        <p:spPr>
          <a:xfrm>
            <a:off x="2048625" y="13225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/>
          <p:nvPr>
            <p:ph idx="3" type="pic"/>
          </p:nvPr>
        </p:nvSpPr>
        <p:spPr>
          <a:xfrm>
            <a:off x="2124825" y="13987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23" name="Google Shape;323;p52"/>
          <p:cNvSpPr/>
          <p:nvPr/>
        </p:nvSpPr>
        <p:spPr>
          <a:xfrm>
            <a:off x="3792450" y="13225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2"/>
          <p:cNvSpPr/>
          <p:nvPr>
            <p:ph idx="4" type="pic"/>
          </p:nvPr>
        </p:nvSpPr>
        <p:spPr>
          <a:xfrm>
            <a:off x="3868650" y="13987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25" name="Google Shape;325;p52"/>
          <p:cNvSpPr/>
          <p:nvPr/>
        </p:nvSpPr>
        <p:spPr>
          <a:xfrm>
            <a:off x="7280100" y="13225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2"/>
          <p:cNvSpPr/>
          <p:nvPr>
            <p:ph idx="5" type="pic"/>
          </p:nvPr>
        </p:nvSpPr>
        <p:spPr>
          <a:xfrm>
            <a:off x="7356300" y="13987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27" name="Google Shape;327;p52"/>
          <p:cNvSpPr/>
          <p:nvPr/>
        </p:nvSpPr>
        <p:spPr>
          <a:xfrm>
            <a:off x="5536275" y="13225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/>
          <p:nvPr>
            <p:ph idx="6" type="pic"/>
          </p:nvPr>
        </p:nvSpPr>
        <p:spPr>
          <a:xfrm>
            <a:off x="5612475" y="13987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29" name="Google Shape;329;p52"/>
          <p:cNvSpPr/>
          <p:nvPr/>
        </p:nvSpPr>
        <p:spPr>
          <a:xfrm>
            <a:off x="304800" y="24902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/>
          <p:nvPr>
            <p:ph idx="7" type="pic"/>
          </p:nvPr>
        </p:nvSpPr>
        <p:spPr>
          <a:xfrm>
            <a:off x="381000" y="25664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31" name="Google Shape;331;p52"/>
          <p:cNvSpPr/>
          <p:nvPr/>
        </p:nvSpPr>
        <p:spPr>
          <a:xfrm>
            <a:off x="2048625" y="24902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2"/>
          <p:cNvSpPr/>
          <p:nvPr>
            <p:ph idx="8" type="pic"/>
          </p:nvPr>
        </p:nvSpPr>
        <p:spPr>
          <a:xfrm>
            <a:off x="2124825" y="25664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33" name="Google Shape;333;p52"/>
          <p:cNvSpPr/>
          <p:nvPr/>
        </p:nvSpPr>
        <p:spPr>
          <a:xfrm>
            <a:off x="3792450" y="24902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>
            <p:ph idx="9" type="pic"/>
          </p:nvPr>
        </p:nvSpPr>
        <p:spPr>
          <a:xfrm>
            <a:off x="3868650" y="25664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35" name="Google Shape;335;p52"/>
          <p:cNvSpPr/>
          <p:nvPr/>
        </p:nvSpPr>
        <p:spPr>
          <a:xfrm>
            <a:off x="7280100" y="24902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2"/>
          <p:cNvSpPr/>
          <p:nvPr>
            <p:ph idx="13" type="pic"/>
          </p:nvPr>
        </p:nvSpPr>
        <p:spPr>
          <a:xfrm>
            <a:off x="7356300" y="25664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37" name="Google Shape;337;p52"/>
          <p:cNvSpPr/>
          <p:nvPr/>
        </p:nvSpPr>
        <p:spPr>
          <a:xfrm>
            <a:off x="5536275" y="24902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2"/>
          <p:cNvSpPr/>
          <p:nvPr>
            <p:ph idx="14" type="pic"/>
          </p:nvPr>
        </p:nvSpPr>
        <p:spPr>
          <a:xfrm>
            <a:off x="5612475" y="25664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39" name="Google Shape;339;p52"/>
          <p:cNvSpPr/>
          <p:nvPr/>
        </p:nvSpPr>
        <p:spPr>
          <a:xfrm>
            <a:off x="304800" y="36479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2"/>
          <p:cNvSpPr/>
          <p:nvPr>
            <p:ph idx="15" type="pic"/>
          </p:nvPr>
        </p:nvSpPr>
        <p:spPr>
          <a:xfrm>
            <a:off x="381000" y="37241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41" name="Google Shape;341;p52"/>
          <p:cNvSpPr/>
          <p:nvPr/>
        </p:nvSpPr>
        <p:spPr>
          <a:xfrm>
            <a:off x="2048625" y="36479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2"/>
          <p:cNvSpPr/>
          <p:nvPr>
            <p:ph idx="16" type="pic"/>
          </p:nvPr>
        </p:nvSpPr>
        <p:spPr>
          <a:xfrm>
            <a:off x="2124825" y="37241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43" name="Google Shape;343;p52"/>
          <p:cNvSpPr/>
          <p:nvPr/>
        </p:nvSpPr>
        <p:spPr>
          <a:xfrm>
            <a:off x="3792450" y="36479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2"/>
          <p:cNvSpPr/>
          <p:nvPr>
            <p:ph idx="17" type="pic"/>
          </p:nvPr>
        </p:nvSpPr>
        <p:spPr>
          <a:xfrm>
            <a:off x="3868650" y="37241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45" name="Google Shape;345;p52"/>
          <p:cNvSpPr/>
          <p:nvPr/>
        </p:nvSpPr>
        <p:spPr>
          <a:xfrm>
            <a:off x="7280100" y="36479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/>
          <p:nvPr>
            <p:ph idx="18" type="pic"/>
          </p:nvPr>
        </p:nvSpPr>
        <p:spPr>
          <a:xfrm>
            <a:off x="7356300" y="37241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  <p:sp>
        <p:nvSpPr>
          <p:cNvPr id="347" name="Google Shape;347;p52"/>
          <p:cNvSpPr/>
          <p:nvPr/>
        </p:nvSpPr>
        <p:spPr>
          <a:xfrm>
            <a:off x="5536275" y="3647925"/>
            <a:ext cx="1559100" cy="1005300"/>
          </a:xfrm>
          <a:prstGeom prst="roundRect">
            <a:avLst>
              <a:gd fmla="val 8458" name="adj"/>
            </a:avLst>
          </a:prstGeom>
          <a:noFill/>
          <a:ln cap="flat" cmpd="sng" w="19050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/>
          <p:nvPr>
            <p:ph idx="19" type="pic"/>
          </p:nvPr>
        </p:nvSpPr>
        <p:spPr>
          <a:xfrm>
            <a:off x="5612475" y="3724125"/>
            <a:ext cx="1406700" cy="8529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bg>
      <p:bgPr>
        <a:solidFill>
          <a:srgbClr val="111827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/>
          <p:nvPr>
            <p:ph idx="2" type="pic"/>
          </p:nvPr>
        </p:nvSpPr>
        <p:spPr>
          <a:xfrm>
            <a:off x="304800" y="742950"/>
            <a:ext cx="3657600" cy="3657600"/>
          </a:xfrm>
          <a:prstGeom prst="ellipse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4267200" y="4037550"/>
            <a:ext cx="45717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"/>
              <a:buNone/>
              <a:defRPr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p53"/>
          <p:cNvSpPr txBox="1"/>
          <p:nvPr>
            <p:ph type="title"/>
          </p:nvPr>
        </p:nvSpPr>
        <p:spPr>
          <a:xfrm>
            <a:off x="4267200" y="217725"/>
            <a:ext cx="4571700" cy="34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3" name="Google Shape;353;p53"/>
          <p:cNvSpPr txBox="1"/>
          <p:nvPr>
            <p:ph idx="3" type="subTitle"/>
          </p:nvPr>
        </p:nvSpPr>
        <p:spPr>
          <a:xfrm>
            <a:off x="4267200" y="3674550"/>
            <a:ext cx="4571700" cy="3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">
  <p:cSld name="CUSTOM_7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7" name="Google Shape;357;p54"/>
          <p:cNvSpPr txBox="1"/>
          <p:nvPr>
            <p:ph type="title"/>
          </p:nvPr>
        </p:nvSpPr>
        <p:spPr>
          <a:xfrm>
            <a:off x="304800" y="445025"/>
            <a:ext cx="41148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"/>
              <a:buNone/>
              <a:defRPr b="1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8" name="Google Shape;358;p54"/>
          <p:cNvSpPr txBox="1"/>
          <p:nvPr>
            <p:ph idx="1" type="body"/>
          </p:nvPr>
        </p:nvSpPr>
        <p:spPr>
          <a:xfrm>
            <a:off x="304800" y="1940825"/>
            <a:ext cx="41148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 sz="14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●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○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Char char="■"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9" name="Google Shape;359;p54"/>
          <p:cNvSpPr txBox="1"/>
          <p:nvPr>
            <p:ph idx="2" type="title"/>
          </p:nvPr>
        </p:nvSpPr>
        <p:spPr>
          <a:xfrm>
            <a:off x="4724400" y="445025"/>
            <a:ext cx="4114800" cy="13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Poppins"/>
              <a:buNone/>
              <a:defRPr b="1" sz="3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3200"/>
              <a:buFont typeface="Poppins"/>
              <a:buNone/>
              <a:defRPr b="1" sz="3200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0" name="Google Shape;360;p54"/>
          <p:cNvSpPr txBox="1"/>
          <p:nvPr>
            <p:ph idx="3" type="body"/>
          </p:nvPr>
        </p:nvSpPr>
        <p:spPr>
          <a:xfrm>
            <a:off x="4724400" y="1940825"/>
            <a:ext cx="4114800" cy="27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●"/>
              <a:defRPr sz="1400"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○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■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●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○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■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●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○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400"/>
              <a:buFont typeface="Poppins"/>
              <a:buChar char="■"/>
              <a:defRPr>
                <a:solidFill>
                  <a:srgbClr val="39495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CUSTOM_1_2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63" name="Google Shape;36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55"/>
          <p:cNvSpPr txBox="1"/>
          <p:nvPr>
            <p:ph idx="1" type="subTitle"/>
          </p:nvPr>
        </p:nvSpPr>
        <p:spPr>
          <a:xfrm>
            <a:off x="400050" y="1735250"/>
            <a:ext cx="1686300" cy="303000"/>
          </a:xfrm>
          <a:prstGeom prst="rect">
            <a:avLst/>
          </a:pr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5" name="Google Shape;365;p55"/>
          <p:cNvSpPr txBox="1"/>
          <p:nvPr>
            <p:ph idx="2" type="subTitle"/>
          </p:nvPr>
        </p:nvSpPr>
        <p:spPr>
          <a:xfrm>
            <a:off x="2086350" y="1735250"/>
            <a:ext cx="1686300" cy="303000"/>
          </a:xfrm>
          <a:prstGeom prst="rect">
            <a:avLst/>
          </a:pr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6" name="Google Shape;366;p55"/>
          <p:cNvSpPr txBox="1"/>
          <p:nvPr>
            <p:ph idx="3" type="subTitle"/>
          </p:nvPr>
        </p:nvSpPr>
        <p:spPr>
          <a:xfrm>
            <a:off x="3773025" y="1735250"/>
            <a:ext cx="1686300" cy="303000"/>
          </a:xfrm>
          <a:prstGeom prst="rect">
            <a:avLst/>
          </a:pr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55"/>
          <p:cNvSpPr txBox="1"/>
          <p:nvPr>
            <p:ph idx="4" type="subTitle"/>
          </p:nvPr>
        </p:nvSpPr>
        <p:spPr>
          <a:xfrm>
            <a:off x="5459700" y="1735250"/>
            <a:ext cx="1686300" cy="303000"/>
          </a:xfrm>
          <a:prstGeom prst="rect">
            <a:avLst/>
          </a:pr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8" name="Google Shape;368;p55"/>
          <p:cNvSpPr txBox="1"/>
          <p:nvPr>
            <p:ph idx="5" type="subTitle"/>
          </p:nvPr>
        </p:nvSpPr>
        <p:spPr>
          <a:xfrm>
            <a:off x="7146375" y="1735250"/>
            <a:ext cx="1686300" cy="303000"/>
          </a:xfrm>
          <a:prstGeom prst="rect">
            <a:avLst/>
          </a:pr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9" name="Google Shape;369;p55"/>
          <p:cNvSpPr txBox="1"/>
          <p:nvPr>
            <p:ph idx="6" type="subTitle"/>
          </p:nvPr>
        </p:nvSpPr>
        <p:spPr>
          <a:xfrm>
            <a:off x="400050" y="20382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0" name="Google Shape;370;p55"/>
          <p:cNvSpPr txBox="1"/>
          <p:nvPr>
            <p:ph idx="7" type="subTitle"/>
          </p:nvPr>
        </p:nvSpPr>
        <p:spPr>
          <a:xfrm>
            <a:off x="2086350" y="20382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1" name="Google Shape;371;p55"/>
          <p:cNvSpPr txBox="1"/>
          <p:nvPr>
            <p:ph idx="8" type="subTitle"/>
          </p:nvPr>
        </p:nvSpPr>
        <p:spPr>
          <a:xfrm>
            <a:off x="3773025" y="20382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2" name="Google Shape;372;p55"/>
          <p:cNvSpPr txBox="1"/>
          <p:nvPr>
            <p:ph idx="9" type="subTitle"/>
          </p:nvPr>
        </p:nvSpPr>
        <p:spPr>
          <a:xfrm>
            <a:off x="5459700" y="20382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3" name="Google Shape;373;p55"/>
          <p:cNvSpPr txBox="1"/>
          <p:nvPr>
            <p:ph idx="13" type="subTitle"/>
          </p:nvPr>
        </p:nvSpPr>
        <p:spPr>
          <a:xfrm>
            <a:off x="7146375" y="20382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4" name="Google Shape;374;p55"/>
          <p:cNvSpPr txBox="1"/>
          <p:nvPr>
            <p:ph idx="14" type="subTitle"/>
          </p:nvPr>
        </p:nvSpPr>
        <p:spPr>
          <a:xfrm>
            <a:off x="400050" y="27873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5" name="Google Shape;375;p55"/>
          <p:cNvSpPr txBox="1"/>
          <p:nvPr>
            <p:ph idx="15" type="subTitle"/>
          </p:nvPr>
        </p:nvSpPr>
        <p:spPr>
          <a:xfrm>
            <a:off x="2086350" y="27873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6" name="Google Shape;376;p55"/>
          <p:cNvSpPr txBox="1"/>
          <p:nvPr>
            <p:ph idx="16" type="subTitle"/>
          </p:nvPr>
        </p:nvSpPr>
        <p:spPr>
          <a:xfrm>
            <a:off x="3773025" y="27873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7" name="Google Shape;377;p55"/>
          <p:cNvSpPr txBox="1"/>
          <p:nvPr>
            <p:ph idx="17" type="subTitle"/>
          </p:nvPr>
        </p:nvSpPr>
        <p:spPr>
          <a:xfrm>
            <a:off x="5459700" y="27873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8" name="Google Shape;378;p55"/>
          <p:cNvSpPr txBox="1"/>
          <p:nvPr>
            <p:ph idx="18" type="subTitle"/>
          </p:nvPr>
        </p:nvSpPr>
        <p:spPr>
          <a:xfrm>
            <a:off x="7146375" y="27873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9" name="Google Shape;379;p55"/>
          <p:cNvSpPr txBox="1"/>
          <p:nvPr>
            <p:ph idx="19" type="subTitle"/>
          </p:nvPr>
        </p:nvSpPr>
        <p:spPr>
          <a:xfrm>
            <a:off x="400050" y="35364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0" name="Google Shape;380;p55"/>
          <p:cNvSpPr txBox="1"/>
          <p:nvPr>
            <p:ph idx="20" type="subTitle"/>
          </p:nvPr>
        </p:nvSpPr>
        <p:spPr>
          <a:xfrm>
            <a:off x="2086350" y="35364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1" name="Google Shape;381;p55"/>
          <p:cNvSpPr txBox="1"/>
          <p:nvPr>
            <p:ph idx="21" type="subTitle"/>
          </p:nvPr>
        </p:nvSpPr>
        <p:spPr>
          <a:xfrm>
            <a:off x="3773025" y="35364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2" name="Google Shape;382;p55"/>
          <p:cNvSpPr txBox="1"/>
          <p:nvPr>
            <p:ph idx="22" type="subTitle"/>
          </p:nvPr>
        </p:nvSpPr>
        <p:spPr>
          <a:xfrm>
            <a:off x="5459700" y="35364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83" name="Google Shape;383;p55"/>
          <p:cNvSpPr txBox="1"/>
          <p:nvPr>
            <p:ph idx="23" type="subTitle"/>
          </p:nvPr>
        </p:nvSpPr>
        <p:spPr>
          <a:xfrm>
            <a:off x="7146375" y="3536450"/>
            <a:ext cx="1686300" cy="749100"/>
          </a:xfrm>
          <a:prstGeom prst="rect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 - Dark bottom">
  <p:cSld name="BLANK_1_2"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p56"/>
          <p:cNvSpPr txBox="1"/>
          <p:nvPr>
            <p:ph idx="1" type="subTitle"/>
          </p:nvPr>
        </p:nvSpPr>
        <p:spPr>
          <a:xfrm>
            <a:off x="304875" y="1017725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388" name="Google Shape;388;p56"/>
          <p:cNvSpPr txBox="1"/>
          <p:nvPr>
            <p:ph idx="2" type="subTitle"/>
          </p:nvPr>
        </p:nvSpPr>
        <p:spPr>
          <a:xfrm>
            <a:off x="770160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89" name="Google Shape;389;p56"/>
          <p:cNvSpPr txBox="1"/>
          <p:nvPr>
            <p:ph idx="3" type="subTitle"/>
          </p:nvPr>
        </p:nvSpPr>
        <p:spPr>
          <a:xfrm>
            <a:off x="4003233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0" name="Google Shape;390;p56"/>
          <p:cNvSpPr txBox="1"/>
          <p:nvPr>
            <p:ph idx="4" type="subTitle"/>
          </p:nvPr>
        </p:nvSpPr>
        <p:spPr>
          <a:xfrm>
            <a:off x="215405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1" name="Google Shape;391;p56"/>
          <p:cNvSpPr txBox="1"/>
          <p:nvPr>
            <p:ph idx="5" type="subTitle"/>
          </p:nvPr>
        </p:nvSpPr>
        <p:spPr>
          <a:xfrm>
            <a:off x="5852417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2" name="Google Shape;392;p56"/>
          <p:cNvSpPr txBox="1"/>
          <p:nvPr>
            <p:ph idx="6" type="subTitle"/>
          </p:nvPr>
        </p:nvSpPr>
        <p:spPr>
          <a:xfrm>
            <a:off x="304875" y="2647950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3" name="Google Shape;393;p56"/>
          <p:cNvSpPr txBox="1"/>
          <p:nvPr>
            <p:ph idx="7" type="subTitle"/>
          </p:nvPr>
        </p:nvSpPr>
        <p:spPr>
          <a:xfrm>
            <a:off x="7701600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4" name="Google Shape;394;p56"/>
          <p:cNvSpPr txBox="1"/>
          <p:nvPr>
            <p:ph idx="8" type="subTitle"/>
          </p:nvPr>
        </p:nvSpPr>
        <p:spPr>
          <a:xfrm>
            <a:off x="4003233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5" name="Google Shape;395;p56"/>
          <p:cNvSpPr txBox="1"/>
          <p:nvPr>
            <p:ph idx="9" type="subTitle"/>
          </p:nvPr>
        </p:nvSpPr>
        <p:spPr>
          <a:xfrm>
            <a:off x="2154050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6" name="Google Shape;396;p56"/>
          <p:cNvSpPr txBox="1"/>
          <p:nvPr>
            <p:ph idx="13" type="subTitle"/>
          </p:nvPr>
        </p:nvSpPr>
        <p:spPr>
          <a:xfrm>
            <a:off x="5852417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397" name="Google Shape;397;p56"/>
          <p:cNvGrpSpPr/>
          <p:nvPr/>
        </p:nvGrpSpPr>
        <p:grpSpPr>
          <a:xfrm>
            <a:off x="817275" y="2150525"/>
            <a:ext cx="105900" cy="474175"/>
            <a:chOff x="817275" y="2150525"/>
            <a:chExt cx="105900" cy="474175"/>
          </a:xfrm>
        </p:grpSpPr>
        <p:cxnSp>
          <p:nvCxnSpPr>
            <p:cNvPr id="398" name="Google Shape;398;p56"/>
            <p:cNvCxnSpPr>
              <a:stCxn id="386" idx="2"/>
              <a:endCxn id="399" idx="0"/>
            </p:cNvCxnSpPr>
            <p:nvPr/>
          </p:nvCxnSpPr>
          <p:spPr>
            <a:xfrm>
              <a:off x="870225" y="2150525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111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0" name="Google Shape;400;p56"/>
            <p:cNvSpPr/>
            <p:nvPr/>
          </p:nvSpPr>
          <p:spPr>
            <a:xfrm>
              <a:off x="81727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56"/>
          <p:cNvGrpSpPr/>
          <p:nvPr/>
        </p:nvGrpSpPr>
        <p:grpSpPr>
          <a:xfrm>
            <a:off x="2666463" y="2150729"/>
            <a:ext cx="105900" cy="473971"/>
            <a:chOff x="2666463" y="2150729"/>
            <a:chExt cx="105900" cy="473971"/>
          </a:xfrm>
        </p:grpSpPr>
        <p:cxnSp>
          <p:nvCxnSpPr>
            <p:cNvPr id="402" name="Google Shape;402;p56"/>
            <p:cNvCxnSpPr>
              <a:stCxn id="390" idx="2"/>
            </p:cNvCxnSpPr>
            <p:nvPr/>
          </p:nvCxnSpPr>
          <p:spPr>
            <a:xfrm>
              <a:off x="2719400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111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3" name="Google Shape;403;p56"/>
            <p:cNvSpPr/>
            <p:nvPr/>
          </p:nvSpPr>
          <p:spPr>
            <a:xfrm>
              <a:off x="2666463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56"/>
          <p:cNvGrpSpPr/>
          <p:nvPr/>
        </p:nvGrpSpPr>
        <p:grpSpPr>
          <a:xfrm>
            <a:off x="4515625" y="2150729"/>
            <a:ext cx="105900" cy="473971"/>
            <a:chOff x="4515625" y="2150729"/>
            <a:chExt cx="105900" cy="473971"/>
          </a:xfrm>
        </p:grpSpPr>
        <p:cxnSp>
          <p:nvCxnSpPr>
            <p:cNvPr id="405" name="Google Shape;405;p56"/>
            <p:cNvCxnSpPr>
              <a:stCxn id="389" idx="2"/>
            </p:cNvCxnSpPr>
            <p:nvPr/>
          </p:nvCxnSpPr>
          <p:spPr>
            <a:xfrm>
              <a:off x="4568583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111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6" name="Google Shape;406;p56"/>
            <p:cNvSpPr/>
            <p:nvPr/>
          </p:nvSpPr>
          <p:spPr>
            <a:xfrm>
              <a:off x="45156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7" name="Google Shape;407;p56"/>
          <p:cNvGrpSpPr/>
          <p:nvPr/>
        </p:nvGrpSpPr>
        <p:grpSpPr>
          <a:xfrm>
            <a:off x="6364825" y="2150729"/>
            <a:ext cx="105900" cy="473971"/>
            <a:chOff x="6364825" y="2150729"/>
            <a:chExt cx="105900" cy="473971"/>
          </a:xfrm>
        </p:grpSpPr>
        <p:cxnSp>
          <p:nvCxnSpPr>
            <p:cNvPr id="408" name="Google Shape;408;p56"/>
            <p:cNvCxnSpPr>
              <a:stCxn id="391" idx="2"/>
            </p:cNvCxnSpPr>
            <p:nvPr/>
          </p:nvCxnSpPr>
          <p:spPr>
            <a:xfrm>
              <a:off x="6417767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111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9" name="Google Shape;409;p56"/>
            <p:cNvSpPr/>
            <p:nvPr/>
          </p:nvSpPr>
          <p:spPr>
            <a:xfrm>
              <a:off x="63648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56"/>
          <p:cNvGrpSpPr/>
          <p:nvPr/>
        </p:nvGrpSpPr>
        <p:grpSpPr>
          <a:xfrm>
            <a:off x="8214025" y="2150729"/>
            <a:ext cx="105900" cy="473971"/>
            <a:chOff x="8214025" y="2150729"/>
            <a:chExt cx="105900" cy="473971"/>
          </a:xfrm>
        </p:grpSpPr>
        <p:cxnSp>
          <p:nvCxnSpPr>
            <p:cNvPr id="411" name="Google Shape;411;p56"/>
            <p:cNvCxnSpPr>
              <a:stCxn id="388" idx="2"/>
            </p:cNvCxnSpPr>
            <p:nvPr/>
          </p:nvCxnSpPr>
          <p:spPr>
            <a:xfrm>
              <a:off x="8266950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11182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2" name="Google Shape;412;p56"/>
            <p:cNvSpPr/>
            <p:nvPr/>
          </p:nvSpPr>
          <p:spPr>
            <a:xfrm>
              <a:off x="82140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 - Dark top">
  <p:cSld name="BLANK_1_3"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/>
          <p:nvPr/>
        </p:nvSpPr>
        <p:spPr>
          <a:xfrm>
            <a:off x="-50" y="-150"/>
            <a:ext cx="9144000" cy="25719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57"/>
          <p:cNvSpPr txBox="1"/>
          <p:nvPr>
            <p:ph idx="1" type="subTitle"/>
          </p:nvPr>
        </p:nvSpPr>
        <p:spPr>
          <a:xfrm>
            <a:off x="304875" y="1017725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57"/>
          <p:cNvSpPr txBox="1"/>
          <p:nvPr>
            <p:ph idx="2" type="subTitle"/>
          </p:nvPr>
        </p:nvSpPr>
        <p:spPr>
          <a:xfrm>
            <a:off x="770160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3" type="subTitle"/>
          </p:nvPr>
        </p:nvSpPr>
        <p:spPr>
          <a:xfrm>
            <a:off x="4003233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19" name="Google Shape;419;p57"/>
          <p:cNvSpPr txBox="1"/>
          <p:nvPr>
            <p:ph idx="4" type="subTitle"/>
          </p:nvPr>
        </p:nvSpPr>
        <p:spPr>
          <a:xfrm>
            <a:off x="215405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idx="5" type="subTitle"/>
          </p:nvPr>
        </p:nvSpPr>
        <p:spPr>
          <a:xfrm>
            <a:off x="5852417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21" name="Google Shape;421;p57"/>
          <p:cNvSpPr txBox="1"/>
          <p:nvPr>
            <p:ph idx="6" type="subTitle"/>
          </p:nvPr>
        </p:nvSpPr>
        <p:spPr>
          <a:xfrm>
            <a:off x="304875" y="2647950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22" name="Google Shape;422;p57"/>
          <p:cNvSpPr txBox="1"/>
          <p:nvPr>
            <p:ph idx="7" type="subTitle"/>
          </p:nvPr>
        </p:nvSpPr>
        <p:spPr>
          <a:xfrm>
            <a:off x="7701600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23" name="Google Shape;423;p57"/>
          <p:cNvSpPr txBox="1"/>
          <p:nvPr>
            <p:ph idx="8" type="subTitle"/>
          </p:nvPr>
        </p:nvSpPr>
        <p:spPr>
          <a:xfrm>
            <a:off x="4003233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24" name="Google Shape;424;p57"/>
          <p:cNvSpPr txBox="1"/>
          <p:nvPr>
            <p:ph idx="9" type="subTitle"/>
          </p:nvPr>
        </p:nvSpPr>
        <p:spPr>
          <a:xfrm>
            <a:off x="2154050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25" name="Google Shape;425;p57"/>
          <p:cNvSpPr txBox="1"/>
          <p:nvPr>
            <p:ph idx="13" type="subTitle"/>
          </p:nvPr>
        </p:nvSpPr>
        <p:spPr>
          <a:xfrm>
            <a:off x="5852417" y="2648313"/>
            <a:ext cx="1130700" cy="20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grpSp>
        <p:nvGrpSpPr>
          <p:cNvPr id="426" name="Google Shape;426;p57"/>
          <p:cNvGrpSpPr/>
          <p:nvPr/>
        </p:nvGrpSpPr>
        <p:grpSpPr>
          <a:xfrm>
            <a:off x="817275" y="2150525"/>
            <a:ext cx="105900" cy="474175"/>
            <a:chOff x="817275" y="2150525"/>
            <a:chExt cx="105900" cy="474175"/>
          </a:xfrm>
        </p:grpSpPr>
        <p:cxnSp>
          <p:nvCxnSpPr>
            <p:cNvPr id="427" name="Google Shape;427;p57"/>
            <p:cNvCxnSpPr>
              <a:stCxn id="415" idx="2"/>
              <a:endCxn id="428" idx="0"/>
            </p:cNvCxnSpPr>
            <p:nvPr/>
          </p:nvCxnSpPr>
          <p:spPr>
            <a:xfrm>
              <a:off x="870225" y="2150525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" name="Google Shape;429;p57"/>
            <p:cNvSpPr/>
            <p:nvPr/>
          </p:nvSpPr>
          <p:spPr>
            <a:xfrm>
              <a:off x="81727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57"/>
          <p:cNvGrpSpPr/>
          <p:nvPr/>
        </p:nvGrpSpPr>
        <p:grpSpPr>
          <a:xfrm>
            <a:off x="2666463" y="2150729"/>
            <a:ext cx="105900" cy="473971"/>
            <a:chOff x="2666463" y="2150729"/>
            <a:chExt cx="105900" cy="473971"/>
          </a:xfrm>
        </p:grpSpPr>
        <p:cxnSp>
          <p:nvCxnSpPr>
            <p:cNvPr id="431" name="Google Shape;431;p57"/>
            <p:cNvCxnSpPr>
              <a:stCxn id="419" idx="2"/>
            </p:cNvCxnSpPr>
            <p:nvPr/>
          </p:nvCxnSpPr>
          <p:spPr>
            <a:xfrm>
              <a:off x="2719400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" name="Google Shape;432;p57"/>
            <p:cNvSpPr/>
            <p:nvPr/>
          </p:nvSpPr>
          <p:spPr>
            <a:xfrm>
              <a:off x="2666463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57"/>
          <p:cNvGrpSpPr/>
          <p:nvPr/>
        </p:nvGrpSpPr>
        <p:grpSpPr>
          <a:xfrm>
            <a:off x="4515625" y="2150729"/>
            <a:ext cx="105900" cy="473971"/>
            <a:chOff x="4515625" y="2150729"/>
            <a:chExt cx="105900" cy="473971"/>
          </a:xfrm>
        </p:grpSpPr>
        <p:cxnSp>
          <p:nvCxnSpPr>
            <p:cNvPr id="434" name="Google Shape;434;p57"/>
            <p:cNvCxnSpPr>
              <a:stCxn id="418" idx="2"/>
            </p:cNvCxnSpPr>
            <p:nvPr/>
          </p:nvCxnSpPr>
          <p:spPr>
            <a:xfrm>
              <a:off x="4568583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5" name="Google Shape;435;p57"/>
            <p:cNvSpPr/>
            <p:nvPr/>
          </p:nvSpPr>
          <p:spPr>
            <a:xfrm>
              <a:off x="45156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57"/>
          <p:cNvGrpSpPr/>
          <p:nvPr/>
        </p:nvGrpSpPr>
        <p:grpSpPr>
          <a:xfrm>
            <a:off x="6364825" y="2150729"/>
            <a:ext cx="105900" cy="473971"/>
            <a:chOff x="6364825" y="2150729"/>
            <a:chExt cx="105900" cy="473971"/>
          </a:xfrm>
        </p:grpSpPr>
        <p:cxnSp>
          <p:nvCxnSpPr>
            <p:cNvPr id="437" name="Google Shape;437;p57"/>
            <p:cNvCxnSpPr>
              <a:stCxn id="420" idx="2"/>
            </p:cNvCxnSpPr>
            <p:nvPr/>
          </p:nvCxnSpPr>
          <p:spPr>
            <a:xfrm>
              <a:off x="6417767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8" name="Google Shape;438;p57"/>
            <p:cNvSpPr/>
            <p:nvPr/>
          </p:nvSpPr>
          <p:spPr>
            <a:xfrm>
              <a:off x="63648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57"/>
          <p:cNvGrpSpPr/>
          <p:nvPr/>
        </p:nvGrpSpPr>
        <p:grpSpPr>
          <a:xfrm>
            <a:off x="8214025" y="2150729"/>
            <a:ext cx="105900" cy="473971"/>
            <a:chOff x="8214025" y="2150729"/>
            <a:chExt cx="105900" cy="473971"/>
          </a:xfrm>
        </p:grpSpPr>
        <p:cxnSp>
          <p:nvCxnSpPr>
            <p:cNvPr id="440" name="Google Shape;440;p57"/>
            <p:cNvCxnSpPr>
              <a:stCxn id="417" idx="2"/>
            </p:cNvCxnSpPr>
            <p:nvPr/>
          </p:nvCxnSpPr>
          <p:spPr>
            <a:xfrm>
              <a:off x="8266950" y="2150729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1" name="Google Shape;441;p57"/>
            <p:cNvSpPr/>
            <p:nvPr/>
          </p:nvSpPr>
          <p:spPr>
            <a:xfrm>
              <a:off x="82140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 - Dark bottom">
  <p:cSld name="BLANK_1_1_2_1"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8"/>
          <p:cNvSpPr/>
          <p:nvPr/>
        </p:nvSpPr>
        <p:spPr>
          <a:xfrm>
            <a:off x="-50" y="2571750"/>
            <a:ext cx="9144000" cy="25719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58"/>
          <p:cNvSpPr txBox="1"/>
          <p:nvPr>
            <p:ph idx="1" type="subTitle"/>
          </p:nvPr>
        </p:nvSpPr>
        <p:spPr>
          <a:xfrm>
            <a:off x="2154050" y="2905915"/>
            <a:ext cx="11307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7" name="Google Shape;447;p58"/>
          <p:cNvSpPr txBox="1"/>
          <p:nvPr>
            <p:ph idx="2" type="subTitle"/>
          </p:nvPr>
        </p:nvSpPr>
        <p:spPr>
          <a:xfrm>
            <a:off x="5852424" y="2905915"/>
            <a:ext cx="11307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8" name="Google Shape;448;p58"/>
          <p:cNvSpPr txBox="1"/>
          <p:nvPr>
            <p:ph idx="3" type="subTitle"/>
          </p:nvPr>
        </p:nvSpPr>
        <p:spPr>
          <a:xfrm>
            <a:off x="304875" y="1017725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49" name="Google Shape;449;p58"/>
          <p:cNvSpPr txBox="1"/>
          <p:nvPr>
            <p:ph idx="4" type="subTitle"/>
          </p:nvPr>
        </p:nvSpPr>
        <p:spPr>
          <a:xfrm>
            <a:off x="770160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0" name="Google Shape;450;p58"/>
          <p:cNvSpPr txBox="1"/>
          <p:nvPr>
            <p:ph idx="5" type="subTitle"/>
          </p:nvPr>
        </p:nvSpPr>
        <p:spPr>
          <a:xfrm>
            <a:off x="4003233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51" name="Google Shape;451;p58"/>
          <p:cNvSpPr txBox="1"/>
          <p:nvPr>
            <p:ph idx="6" type="subTitle"/>
          </p:nvPr>
        </p:nvSpPr>
        <p:spPr>
          <a:xfrm>
            <a:off x="304875" y="2647950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58"/>
          <p:cNvSpPr txBox="1"/>
          <p:nvPr>
            <p:ph idx="7" type="subTitle"/>
          </p:nvPr>
        </p:nvSpPr>
        <p:spPr>
          <a:xfrm>
            <a:off x="7701600" y="2648075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58"/>
          <p:cNvSpPr txBox="1"/>
          <p:nvPr>
            <p:ph idx="8" type="subTitle"/>
          </p:nvPr>
        </p:nvSpPr>
        <p:spPr>
          <a:xfrm>
            <a:off x="4003225" y="2648075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58"/>
          <p:cNvSpPr txBox="1"/>
          <p:nvPr>
            <p:ph idx="9" type="subTitle"/>
          </p:nvPr>
        </p:nvSpPr>
        <p:spPr>
          <a:xfrm>
            <a:off x="2154050" y="1017725"/>
            <a:ext cx="11307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55" name="Google Shape;455;p58"/>
          <p:cNvSpPr txBox="1"/>
          <p:nvPr>
            <p:ph idx="13" type="subTitle"/>
          </p:nvPr>
        </p:nvSpPr>
        <p:spPr>
          <a:xfrm>
            <a:off x="5852425" y="1017750"/>
            <a:ext cx="11307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grpSp>
        <p:nvGrpSpPr>
          <p:cNvPr id="456" name="Google Shape;456;p58"/>
          <p:cNvGrpSpPr/>
          <p:nvPr/>
        </p:nvGrpSpPr>
        <p:grpSpPr>
          <a:xfrm>
            <a:off x="817275" y="2150650"/>
            <a:ext cx="105900" cy="474050"/>
            <a:chOff x="817275" y="2150650"/>
            <a:chExt cx="105900" cy="474050"/>
          </a:xfrm>
        </p:grpSpPr>
        <p:cxnSp>
          <p:nvCxnSpPr>
            <p:cNvPr id="457" name="Google Shape;457;p58"/>
            <p:cNvCxnSpPr>
              <a:stCxn id="458" idx="2"/>
            </p:cNvCxnSpPr>
            <p:nvPr/>
          </p:nvCxnSpPr>
          <p:spPr>
            <a:xfrm>
              <a:off x="870225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20212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9" name="Google Shape;459;p58"/>
            <p:cNvSpPr/>
            <p:nvPr/>
          </p:nvSpPr>
          <p:spPr>
            <a:xfrm>
              <a:off x="81727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0" name="Google Shape;460;p58"/>
          <p:cNvCxnSpPr/>
          <p:nvPr/>
        </p:nvCxnSpPr>
        <p:spPr>
          <a:xfrm rot="10800000">
            <a:off x="2719400" y="2539098"/>
            <a:ext cx="0" cy="36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58"/>
          <p:cNvSpPr/>
          <p:nvPr/>
        </p:nvSpPr>
        <p:spPr>
          <a:xfrm>
            <a:off x="2666463" y="2518800"/>
            <a:ext cx="105900" cy="105900"/>
          </a:xfrm>
          <a:prstGeom prst="ellipse">
            <a:avLst/>
          </a:prstGeom>
          <a:solidFill>
            <a:srgbClr val="7C3AE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58"/>
          <p:cNvGrpSpPr/>
          <p:nvPr/>
        </p:nvGrpSpPr>
        <p:grpSpPr>
          <a:xfrm>
            <a:off x="4515625" y="2150650"/>
            <a:ext cx="105900" cy="474050"/>
            <a:chOff x="4515625" y="2150650"/>
            <a:chExt cx="105900" cy="474050"/>
          </a:xfrm>
        </p:grpSpPr>
        <p:cxnSp>
          <p:nvCxnSpPr>
            <p:cNvPr id="463" name="Google Shape;463;p58"/>
            <p:cNvCxnSpPr>
              <a:stCxn id="464" idx="2"/>
            </p:cNvCxnSpPr>
            <p:nvPr/>
          </p:nvCxnSpPr>
          <p:spPr>
            <a:xfrm>
              <a:off x="4568588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20212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5" name="Google Shape;465;p58"/>
            <p:cNvSpPr/>
            <p:nvPr/>
          </p:nvSpPr>
          <p:spPr>
            <a:xfrm>
              <a:off x="45156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6" name="Google Shape;466;p58"/>
          <p:cNvCxnSpPr/>
          <p:nvPr/>
        </p:nvCxnSpPr>
        <p:spPr>
          <a:xfrm rot="10800000">
            <a:off x="6417775" y="2539098"/>
            <a:ext cx="0" cy="36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58"/>
          <p:cNvSpPr/>
          <p:nvPr/>
        </p:nvSpPr>
        <p:spPr>
          <a:xfrm>
            <a:off x="6364825" y="2518800"/>
            <a:ext cx="105900" cy="105900"/>
          </a:xfrm>
          <a:prstGeom prst="ellipse">
            <a:avLst/>
          </a:prstGeom>
          <a:solidFill>
            <a:srgbClr val="7C3AE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58"/>
          <p:cNvGrpSpPr/>
          <p:nvPr/>
        </p:nvGrpSpPr>
        <p:grpSpPr>
          <a:xfrm>
            <a:off x="8214025" y="2150650"/>
            <a:ext cx="105900" cy="474050"/>
            <a:chOff x="8214025" y="2150650"/>
            <a:chExt cx="105900" cy="474050"/>
          </a:xfrm>
        </p:grpSpPr>
        <p:cxnSp>
          <p:nvCxnSpPr>
            <p:cNvPr id="469" name="Google Shape;469;p58"/>
            <p:cNvCxnSpPr>
              <a:stCxn id="470" idx="2"/>
            </p:cNvCxnSpPr>
            <p:nvPr/>
          </p:nvCxnSpPr>
          <p:spPr>
            <a:xfrm>
              <a:off x="8266950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rgbClr val="20212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71" name="Google Shape;471;p58"/>
            <p:cNvSpPr/>
            <p:nvPr/>
          </p:nvSpPr>
          <p:spPr>
            <a:xfrm>
              <a:off x="82140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 - Dark top">
  <p:cSld name="BLANK_1_1_2_2">
    <p:bg>
      <p:bgPr>
        <a:solidFill>
          <a:srgbClr val="FFFFFF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/>
          <p:nvPr/>
        </p:nvSpPr>
        <p:spPr>
          <a:xfrm>
            <a:off x="-50" y="0"/>
            <a:ext cx="9144000" cy="25719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5" name="Google Shape;475;p59"/>
          <p:cNvSpPr txBox="1"/>
          <p:nvPr>
            <p:ph idx="1" type="subTitle"/>
          </p:nvPr>
        </p:nvSpPr>
        <p:spPr>
          <a:xfrm>
            <a:off x="2154050" y="2905915"/>
            <a:ext cx="11307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6" name="Google Shape;476;p59"/>
          <p:cNvSpPr txBox="1"/>
          <p:nvPr>
            <p:ph idx="2" type="subTitle"/>
          </p:nvPr>
        </p:nvSpPr>
        <p:spPr>
          <a:xfrm>
            <a:off x="5852424" y="2905915"/>
            <a:ext cx="11307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 SemiBold"/>
              <a:buNone/>
              <a:defRPr sz="1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7" name="Google Shape;477;p59"/>
          <p:cNvSpPr txBox="1"/>
          <p:nvPr>
            <p:ph idx="3" type="subTitle"/>
          </p:nvPr>
        </p:nvSpPr>
        <p:spPr>
          <a:xfrm>
            <a:off x="304875" y="1017725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8" name="Google Shape;478;p59"/>
          <p:cNvSpPr txBox="1"/>
          <p:nvPr>
            <p:ph idx="4" type="subTitle"/>
          </p:nvPr>
        </p:nvSpPr>
        <p:spPr>
          <a:xfrm>
            <a:off x="7701600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79" name="Google Shape;479;p59"/>
          <p:cNvSpPr txBox="1"/>
          <p:nvPr>
            <p:ph idx="5" type="subTitle"/>
          </p:nvPr>
        </p:nvSpPr>
        <p:spPr>
          <a:xfrm>
            <a:off x="4003233" y="1017929"/>
            <a:ext cx="1130700" cy="11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oppins SemiBold"/>
              <a:buNone/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480" name="Google Shape;480;p59"/>
          <p:cNvSpPr txBox="1"/>
          <p:nvPr>
            <p:ph idx="6" type="subTitle"/>
          </p:nvPr>
        </p:nvSpPr>
        <p:spPr>
          <a:xfrm>
            <a:off x="304875" y="2647950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81" name="Google Shape;481;p59"/>
          <p:cNvSpPr txBox="1"/>
          <p:nvPr>
            <p:ph idx="7" type="subTitle"/>
          </p:nvPr>
        </p:nvSpPr>
        <p:spPr>
          <a:xfrm>
            <a:off x="7701600" y="2648075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8" type="subTitle"/>
          </p:nvPr>
        </p:nvSpPr>
        <p:spPr>
          <a:xfrm>
            <a:off x="4003225" y="2648075"/>
            <a:ext cx="11307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4956"/>
              </a:buClr>
              <a:buSzPts val="1000"/>
              <a:buNone/>
              <a:defRPr sz="1000">
                <a:solidFill>
                  <a:srgbClr val="394956"/>
                </a:solidFill>
              </a:defRPr>
            </a:lvl9pPr>
          </a:lstStyle>
          <a:p/>
        </p:txBody>
      </p:sp>
      <p:sp>
        <p:nvSpPr>
          <p:cNvPr id="483" name="Google Shape;483;p59"/>
          <p:cNvSpPr txBox="1"/>
          <p:nvPr>
            <p:ph idx="9" type="subTitle"/>
          </p:nvPr>
        </p:nvSpPr>
        <p:spPr>
          <a:xfrm>
            <a:off x="2154050" y="1017725"/>
            <a:ext cx="11307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4" name="Google Shape;484;p59"/>
          <p:cNvSpPr txBox="1"/>
          <p:nvPr>
            <p:ph idx="13" type="subTitle"/>
          </p:nvPr>
        </p:nvSpPr>
        <p:spPr>
          <a:xfrm>
            <a:off x="5852425" y="1017750"/>
            <a:ext cx="1130700" cy="140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85" name="Google Shape;485;p59"/>
          <p:cNvGrpSpPr/>
          <p:nvPr/>
        </p:nvGrpSpPr>
        <p:grpSpPr>
          <a:xfrm>
            <a:off x="817275" y="2150650"/>
            <a:ext cx="105900" cy="474050"/>
            <a:chOff x="817275" y="2150650"/>
            <a:chExt cx="105900" cy="474050"/>
          </a:xfrm>
        </p:grpSpPr>
        <p:cxnSp>
          <p:nvCxnSpPr>
            <p:cNvPr id="486" name="Google Shape;486;p59"/>
            <p:cNvCxnSpPr>
              <a:stCxn id="487" idx="2"/>
            </p:cNvCxnSpPr>
            <p:nvPr/>
          </p:nvCxnSpPr>
          <p:spPr>
            <a:xfrm>
              <a:off x="870225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8" name="Google Shape;488;p59"/>
            <p:cNvSpPr/>
            <p:nvPr/>
          </p:nvSpPr>
          <p:spPr>
            <a:xfrm>
              <a:off x="81727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9" name="Google Shape;489;p59"/>
          <p:cNvCxnSpPr/>
          <p:nvPr/>
        </p:nvCxnSpPr>
        <p:spPr>
          <a:xfrm rot="10800000">
            <a:off x="2719400" y="2539098"/>
            <a:ext cx="0" cy="361200"/>
          </a:xfrm>
          <a:prstGeom prst="straightConnector1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9"/>
          <p:cNvSpPr/>
          <p:nvPr/>
        </p:nvSpPr>
        <p:spPr>
          <a:xfrm>
            <a:off x="2666463" y="2518800"/>
            <a:ext cx="105900" cy="105900"/>
          </a:xfrm>
          <a:prstGeom prst="ellipse">
            <a:avLst/>
          </a:prstGeom>
          <a:solidFill>
            <a:srgbClr val="7C3AE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59"/>
          <p:cNvGrpSpPr/>
          <p:nvPr/>
        </p:nvGrpSpPr>
        <p:grpSpPr>
          <a:xfrm>
            <a:off x="4515625" y="2150650"/>
            <a:ext cx="105900" cy="474050"/>
            <a:chOff x="4515625" y="2150650"/>
            <a:chExt cx="105900" cy="474050"/>
          </a:xfrm>
        </p:grpSpPr>
        <p:cxnSp>
          <p:nvCxnSpPr>
            <p:cNvPr id="492" name="Google Shape;492;p59"/>
            <p:cNvCxnSpPr>
              <a:stCxn id="493" idx="2"/>
            </p:cNvCxnSpPr>
            <p:nvPr/>
          </p:nvCxnSpPr>
          <p:spPr>
            <a:xfrm>
              <a:off x="4568588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4" name="Google Shape;494;p59"/>
            <p:cNvSpPr/>
            <p:nvPr/>
          </p:nvSpPr>
          <p:spPr>
            <a:xfrm>
              <a:off x="45156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5" name="Google Shape;495;p59"/>
          <p:cNvCxnSpPr/>
          <p:nvPr/>
        </p:nvCxnSpPr>
        <p:spPr>
          <a:xfrm rot="10800000">
            <a:off x="6417775" y="2539098"/>
            <a:ext cx="0" cy="361200"/>
          </a:xfrm>
          <a:prstGeom prst="straightConnector1">
            <a:avLst/>
          </a:prstGeom>
          <a:noFill/>
          <a:ln cap="flat" cmpd="sng" w="9525">
            <a:solidFill>
              <a:srgbClr val="11182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9"/>
          <p:cNvSpPr/>
          <p:nvPr/>
        </p:nvSpPr>
        <p:spPr>
          <a:xfrm>
            <a:off x="6364825" y="2518800"/>
            <a:ext cx="105900" cy="105900"/>
          </a:xfrm>
          <a:prstGeom prst="ellipse">
            <a:avLst/>
          </a:prstGeom>
          <a:solidFill>
            <a:srgbClr val="7C3AED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59"/>
          <p:cNvGrpSpPr/>
          <p:nvPr/>
        </p:nvGrpSpPr>
        <p:grpSpPr>
          <a:xfrm>
            <a:off x="8214025" y="2150650"/>
            <a:ext cx="105900" cy="474050"/>
            <a:chOff x="8214025" y="2150650"/>
            <a:chExt cx="105900" cy="474050"/>
          </a:xfrm>
        </p:grpSpPr>
        <p:cxnSp>
          <p:nvCxnSpPr>
            <p:cNvPr id="498" name="Google Shape;498;p59"/>
            <p:cNvCxnSpPr>
              <a:stCxn id="499" idx="2"/>
            </p:cNvCxnSpPr>
            <p:nvPr/>
          </p:nvCxnSpPr>
          <p:spPr>
            <a:xfrm>
              <a:off x="8266950" y="2150650"/>
              <a:ext cx="0" cy="450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0" name="Google Shape;500;p59"/>
            <p:cNvSpPr/>
            <p:nvPr/>
          </p:nvSpPr>
          <p:spPr>
            <a:xfrm>
              <a:off x="8214025" y="2518800"/>
              <a:ext cx="105900" cy="105900"/>
            </a:xfrm>
            <a:prstGeom prst="ellipse">
              <a:avLst/>
            </a:prstGeom>
            <a:solidFill>
              <a:srgbClr val="7C3AE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-dark.png" id="502" name="Google Shape;50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17387" y="2117135"/>
            <a:ext cx="909225" cy="9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Domination">
  <p:cSld name="CUSTOM_9">
    <p:bg>
      <p:bgPr>
        <a:solidFill>
          <a:srgbClr val="111827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394956"/>
                </a:solidFill>
              </a:defRPr>
            </a:lvl1pPr>
            <a:lvl2pPr lvl="1" rtl="0">
              <a:buNone/>
              <a:defRPr>
                <a:solidFill>
                  <a:srgbClr val="394956"/>
                </a:solidFill>
              </a:defRPr>
            </a:lvl2pPr>
            <a:lvl3pPr lvl="2" rtl="0">
              <a:buNone/>
              <a:defRPr>
                <a:solidFill>
                  <a:srgbClr val="394956"/>
                </a:solidFill>
              </a:defRPr>
            </a:lvl3pPr>
            <a:lvl4pPr lvl="3" rtl="0">
              <a:buNone/>
              <a:defRPr>
                <a:solidFill>
                  <a:srgbClr val="394956"/>
                </a:solidFill>
              </a:defRPr>
            </a:lvl4pPr>
            <a:lvl5pPr lvl="4" rtl="0">
              <a:buNone/>
              <a:defRPr>
                <a:solidFill>
                  <a:srgbClr val="394956"/>
                </a:solidFill>
              </a:defRPr>
            </a:lvl5pPr>
            <a:lvl6pPr lvl="5" rtl="0">
              <a:buNone/>
              <a:defRPr>
                <a:solidFill>
                  <a:srgbClr val="394956"/>
                </a:solidFill>
              </a:defRPr>
            </a:lvl6pPr>
            <a:lvl7pPr lvl="6" rtl="0">
              <a:buNone/>
              <a:defRPr>
                <a:solidFill>
                  <a:srgbClr val="394956"/>
                </a:solidFill>
              </a:defRPr>
            </a:lvl7pPr>
            <a:lvl8pPr lvl="7" rtl="0">
              <a:buNone/>
              <a:defRPr>
                <a:solidFill>
                  <a:srgbClr val="394956"/>
                </a:solidFill>
              </a:defRPr>
            </a:lvl8pPr>
            <a:lvl9pPr lvl="8" rtl="0">
              <a:buNone/>
              <a:defRPr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61"/>
          <p:cNvSpPr/>
          <p:nvPr/>
        </p:nvSpPr>
        <p:spPr>
          <a:xfrm>
            <a:off x="7686053" y="3563703"/>
            <a:ext cx="51900" cy="42900"/>
          </a:xfrm>
          <a:custGeom>
            <a:rect b="b" l="l" r="r" t="t"/>
            <a:pathLst>
              <a:path extrusionOk="0" h="120000" w="120000">
                <a:moveTo>
                  <a:pt x="37692" y="930"/>
                </a:moveTo>
                <a:cubicBezTo>
                  <a:pt x="28461" y="1860"/>
                  <a:pt x="3846" y="9302"/>
                  <a:pt x="1538" y="20465"/>
                </a:cubicBezTo>
                <a:cubicBezTo>
                  <a:pt x="0" y="31627"/>
                  <a:pt x="19230" y="47441"/>
                  <a:pt x="26153" y="54883"/>
                </a:cubicBezTo>
                <a:cubicBezTo>
                  <a:pt x="33846" y="64186"/>
                  <a:pt x="52307" y="81860"/>
                  <a:pt x="62307" y="89302"/>
                </a:cubicBezTo>
                <a:cubicBezTo>
                  <a:pt x="73076" y="96744"/>
                  <a:pt x="95384" y="119069"/>
                  <a:pt x="106923" y="113488"/>
                </a:cubicBezTo>
                <a:cubicBezTo>
                  <a:pt x="113846" y="109767"/>
                  <a:pt x="119230" y="88372"/>
                  <a:pt x="118461" y="79069"/>
                </a:cubicBezTo>
                <a:cubicBezTo>
                  <a:pt x="117692" y="61395"/>
                  <a:pt x="98461" y="31627"/>
                  <a:pt x="86153" y="20465"/>
                </a:cubicBezTo>
                <a:cubicBezTo>
                  <a:pt x="76153" y="11162"/>
                  <a:pt x="50769" y="0"/>
                  <a:pt x="37692" y="93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61"/>
          <p:cNvSpPr/>
          <p:nvPr/>
        </p:nvSpPr>
        <p:spPr>
          <a:xfrm>
            <a:off x="7447928" y="3106801"/>
            <a:ext cx="49200" cy="65400"/>
          </a:xfrm>
          <a:custGeom>
            <a:rect b="b" l="l" r="r" t="t"/>
            <a:pathLst>
              <a:path extrusionOk="0" h="120000" w="120000">
                <a:moveTo>
                  <a:pt x="14166" y="14081"/>
                </a:moveTo>
                <a:cubicBezTo>
                  <a:pt x="0" y="23877"/>
                  <a:pt x="39166" y="52653"/>
                  <a:pt x="49166" y="65510"/>
                </a:cubicBezTo>
                <a:cubicBezTo>
                  <a:pt x="59166" y="78367"/>
                  <a:pt x="72500" y="119387"/>
                  <a:pt x="92500" y="116938"/>
                </a:cubicBezTo>
                <a:cubicBezTo>
                  <a:pt x="114166" y="113877"/>
                  <a:pt x="119166" y="67346"/>
                  <a:pt x="110000" y="52653"/>
                </a:cubicBezTo>
                <a:cubicBezTo>
                  <a:pt x="98333" y="34285"/>
                  <a:pt x="33333" y="0"/>
                  <a:pt x="14166" y="1408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p61"/>
          <p:cNvSpPr/>
          <p:nvPr/>
        </p:nvSpPr>
        <p:spPr>
          <a:xfrm>
            <a:off x="7267845" y="3148473"/>
            <a:ext cx="169500" cy="177300"/>
          </a:xfrm>
          <a:custGeom>
            <a:rect b="b" l="l" r="r" t="t"/>
            <a:pathLst>
              <a:path extrusionOk="0" h="120000" w="120000">
                <a:moveTo>
                  <a:pt x="17380" y="70857"/>
                </a:moveTo>
                <a:lnTo>
                  <a:pt x="0" y="0"/>
                </a:lnTo>
                <a:cubicBezTo>
                  <a:pt x="0" y="0"/>
                  <a:pt x="11190" y="5028"/>
                  <a:pt x="15238" y="5714"/>
                </a:cubicBezTo>
                <a:cubicBezTo>
                  <a:pt x="21190" y="6628"/>
                  <a:pt x="34761" y="457"/>
                  <a:pt x="39047" y="4342"/>
                </a:cubicBezTo>
                <a:cubicBezTo>
                  <a:pt x="42619" y="7771"/>
                  <a:pt x="36190" y="19657"/>
                  <a:pt x="39047" y="23542"/>
                </a:cubicBezTo>
                <a:cubicBezTo>
                  <a:pt x="41428" y="26742"/>
                  <a:pt x="51190" y="25828"/>
                  <a:pt x="54047" y="28342"/>
                </a:cubicBezTo>
                <a:cubicBezTo>
                  <a:pt x="55952" y="30171"/>
                  <a:pt x="56190" y="35885"/>
                  <a:pt x="57857" y="37942"/>
                </a:cubicBezTo>
                <a:cubicBezTo>
                  <a:pt x="60238" y="41371"/>
                  <a:pt x="67142" y="46171"/>
                  <a:pt x="70238" y="48914"/>
                </a:cubicBezTo>
                <a:cubicBezTo>
                  <a:pt x="72142" y="50514"/>
                  <a:pt x="76904" y="53714"/>
                  <a:pt x="77857" y="56000"/>
                </a:cubicBezTo>
                <a:cubicBezTo>
                  <a:pt x="79285" y="60114"/>
                  <a:pt x="74285" y="68800"/>
                  <a:pt x="75238" y="72914"/>
                </a:cubicBezTo>
                <a:cubicBezTo>
                  <a:pt x="76428" y="77714"/>
                  <a:pt x="82380" y="86628"/>
                  <a:pt x="86428" y="89600"/>
                </a:cubicBezTo>
                <a:cubicBezTo>
                  <a:pt x="90714" y="92571"/>
                  <a:pt x="102380" y="92571"/>
                  <a:pt x="106428" y="95542"/>
                </a:cubicBezTo>
                <a:cubicBezTo>
                  <a:pt x="110952" y="98971"/>
                  <a:pt x="119761" y="108800"/>
                  <a:pt x="117857" y="113600"/>
                </a:cubicBezTo>
                <a:cubicBezTo>
                  <a:pt x="115714" y="118857"/>
                  <a:pt x="99047" y="119771"/>
                  <a:pt x="95238" y="117257"/>
                </a:cubicBezTo>
                <a:cubicBezTo>
                  <a:pt x="91428" y="114971"/>
                  <a:pt x="77857" y="113828"/>
                  <a:pt x="72857" y="111314"/>
                </a:cubicBezTo>
                <a:cubicBezTo>
                  <a:pt x="66904" y="108114"/>
                  <a:pt x="58333" y="97142"/>
                  <a:pt x="54047" y="92114"/>
                </a:cubicBezTo>
                <a:cubicBezTo>
                  <a:pt x="50476" y="87771"/>
                  <a:pt x="45238" y="76800"/>
                  <a:pt x="40238" y="74057"/>
                </a:cubicBezTo>
                <a:cubicBezTo>
                  <a:pt x="35476" y="71314"/>
                  <a:pt x="17380" y="70857"/>
                  <a:pt x="17380" y="70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61"/>
          <p:cNvSpPr/>
          <p:nvPr/>
        </p:nvSpPr>
        <p:spPr>
          <a:xfrm>
            <a:off x="7403280" y="3175262"/>
            <a:ext cx="60900" cy="47400"/>
          </a:xfrm>
          <a:custGeom>
            <a:rect b="b" l="l" r="r" t="t"/>
            <a:pathLst>
              <a:path extrusionOk="0" h="120000" w="120000">
                <a:moveTo>
                  <a:pt x="11333" y="64615"/>
                </a:moveTo>
                <a:cubicBezTo>
                  <a:pt x="6000" y="72167"/>
                  <a:pt x="0" y="95664"/>
                  <a:pt x="4666" y="104055"/>
                </a:cubicBezTo>
                <a:cubicBezTo>
                  <a:pt x="10666" y="116643"/>
                  <a:pt x="38666" y="119160"/>
                  <a:pt x="50000" y="117482"/>
                </a:cubicBezTo>
                <a:cubicBezTo>
                  <a:pt x="62666" y="114965"/>
                  <a:pt x="86000" y="97342"/>
                  <a:pt x="95333" y="86433"/>
                </a:cubicBezTo>
                <a:cubicBezTo>
                  <a:pt x="102666" y="78881"/>
                  <a:pt x="114000" y="58741"/>
                  <a:pt x="116666" y="46993"/>
                </a:cubicBezTo>
                <a:cubicBezTo>
                  <a:pt x="118666" y="36923"/>
                  <a:pt x="119333" y="13426"/>
                  <a:pt x="112666" y="7552"/>
                </a:cubicBezTo>
                <a:cubicBezTo>
                  <a:pt x="106000" y="0"/>
                  <a:pt x="84666" y="4195"/>
                  <a:pt x="78000" y="11748"/>
                </a:cubicBezTo>
                <a:cubicBezTo>
                  <a:pt x="72666" y="17622"/>
                  <a:pt x="76000" y="40279"/>
                  <a:pt x="70666" y="46993"/>
                </a:cubicBezTo>
                <a:cubicBezTo>
                  <a:pt x="60000" y="60419"/>
                  <a:pt x="22666" y="51188"/>
                  <a:pt x="11333" y="6461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61"/>
          <p:cNvSpPr/>
          <p:nvPr/>
        </p:nvSpPr>
        <p:spPr>
          <a:xfrm>
            <a:off x="7498530" y="3194610"/>
            <a:ext cx="29700" cy="20700"/>
          </a:xfrm>
          <a:custGeom>
            <a:rect b="b" l="l" r="r" t="t"/>
            <a:pathLst>
              <a:path extrusionOk="0" h="120000" w="120000">
                <a:moveTo>
                  <a:pt x="58666" y="118000"/>
                </a:moveTo>
                <a:cubicBezTo>
                  <a:pt x="92000" y="118000"/>
                  <a:pt x="118666" y="94000"/>
                  <a:pt x="118666" y="60000"/>
                </a:cubicBezTo>
                <a:cubicBezTo>
                  <a:pt x="118666" y="28000"/>
                  <a:pt x="92000" y="0"/>
                  <a:pt x="58666" y="0"/>
                </a:cubicBezTo>
                <a:cubicBezTo>
                  <a:pt x="26666" y="0"/>
                  <a:pt x="0" y="28000"/>
                  <a:pt x="0" y="60000"/>
                </a:cubicBezTo>
                <a:cubicBezTo>
                  <a:pt x="0" y="94000"/>
                  <a:pt x="26666" y="118000"/>
                  <a:pt x="58666" y="118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61"/>
          <p:cNvSpPr/>
          <p:nvPr/>
        </p:nvSpPr>
        <p:spPr>
          <a:xfrm>
            <a:off x="6630861" y="3322602"/>
            <a:ext cx="816900" cy="699600"/>
          </a:xfrm>
          <a:custGeom>
            <a:rect b="b" l="l" r="r" t="t"/>
            <a:pathLst>
              <a:path extrusionOk="0" h="120000" w="120000">
                <a:moveTo>
                  <a:pt x="61387" y="5096"/>
                </a:moveTo>
                <a:cubicBezTo>
                  <a:pt x="61833" y="5675"/>
                  <a:pt x="62526" y="7471"/>
                  <a:pt x="62180" y="8108"/>
                </a:cubicBezTo>
                <a:cubicBezTo>
                  <a:pt x="61387" y="9498"/>
                  <a:pt x="57671" y="8223"/>
                  <a:pt x="56432" y="9034"/>
                </a:cubicBezTo>
                <a:cubicBezTo>
                  <a:pt x="55639" y="9555"/>
                  <a:pt x="54450" y="11409"/>
                  <a:pt x="54104" y="12393"/>
                </a:cubicBezTo>
                <a:cubicBezTo>
                  <a:pt x="53905" y="12857"/>
                  <a:pt x="53905" y="13957"/>
                  <a:pt x="53806" y="14478"/>
                </a:cubicBezTo>
                <a:cubicBezTo>
                  <a:pt x="53707" y="15405"/>
                  <a:pt x="53856" y="17490"/>
                  <a:pt x="53311" y="18127"/>
                </a:cubicBezTo>
                <a:cubicBezTo>
                  <a:pt x="52667" y="18938"/>
                  <a:pt x="50487" y="19517"/>
                  <a:pt x="49644" y="19054"/>
                </a:cubicBezTo>
                <a:cubicBezTo>
                  <a:pt x="49000" y="18706"/>
                  <a:pt x="48753" y="16737"/>
                  <a:pt x="48356" y="16042"/>
                </a:cubicBezTo>
                <a:cubicBezTo>
                  <a:pt x="47960" y="15347"/>
                  <a:pt x="47217" y="13841"/>
                  <a:pt x="46523" y="13610"/>
                </a:cubicBezTo>
                <a:cubicBezTo>
                  <a:pt x="45383" y="13146"/>
                  <a:pt x="42758" y="13841"/>
                  <a:pt x="41866" y="14826"/>
                </a:cubicBezTo>
                <a:cubicBezTo>
                  <a:pt x="41321" y="15405"/>
                  <a:pt x="41469" y="17432"/>
                  <a:pt x="41073" y="18127"/>
                </a:cubicBezTo>
                <a:cubicBezTo>
                  <a:pt x="40677" y="18938"/>
                  <a:pt x="39388" y="20038"/>
                  <a:pt x="38744" y="20559"/>
                </a:cubicBezTo>
                <a:cubicBezTo>
                  <a:pt x="38150" y="21023"/>
                  <a:pt x="36663" y="21544"/>
                  <a:pt x="36118" y="22123"/>
                </a:cubicBezTo>
                <a:cubicBezTo>
                  <a:pt x="35623" y="22644"/>
                  <a:pt x="34781" y="24034"/>
                  <a:pt x="34582" y="24845"/>
                </a:cubicBezTo>
                <a:cubicBezTo>
                  <a:pt x="34434" y="25482"/>
                  <a:pt x="34979" y="27104"/>
                  <a:pt x="34582" y="27567"/>
                </a:cubicBezTo>
                <a:cubicBezTo>
                  <a:pt x="34285" y="27915"/>
                  <a:pt x="33344" y="27799"/>
                  <a:pt x="32997" y="27567"/>
                </a:cubicBezTo>
                <a:cubicBezTo>
                  <a:pt x="32402" y="27162"/>
                  <a:pt x="32155" y="24671"/>
                  <a:pt x="31461" y="24845"/>
                </a:cubicBezTo>
                <a:cubicBezTo>
                  <a:pt x="30173" y="25193"/>
                  <a:pt x="31213" y="29536"/>
                  <a:pt x="30668" y="30926"/>
                </a:cubicBezTo>
                <a:cubicBezTo>
                  <a:pt x="29975" y="32779"/>
                  <a:pt x="27646" y="36081"/>
                  <a:pt x="26259" y="37297"/>
                </a:cubicBezTo>
                <a:cubicBezTo>
                  <a:pt x="25367" y="38108"/>
                  <a:pt x="23187" y="38976"/>
                  <a:pt x="22097" y="39440"/>
                </a:cubicBezTo>
                <a:cubicBezTo>
                  <a:pt x="19471" y="40540"/>
                  <a:pt x="13823" y="41409"/>
                  <a:pt x="11445" y="43088"/>
                </a:cubicBezTo>
                <a:cubicBezTo>
                  <a:pt x="10008" y="44073"/>
                  <a:pt x="8224" y="47722"/>
                  <a:pt x="6738" y="48532"/>
                </a:cubicBezTo>
                <a:cubicBezTo>
                  <a:pt x="5549" y="49227"/>
                  <a:pt x="2378" y="48011"/>
                  <a:pt x="1535" y="49169"/>
                </a:cubicBezTo>
                <a:cubicBezTo>
                  <a:pt x="0" y="51370"/>
                  <a:pt x="1139" y="57972"/>
                  <a:pt x="2328" y="60405"/>
                </a:cubicBezTo>
                <a:cubicBezTo>
                  <a:pt x="2625" y="61100"/>
                  <a:pt x="4161" y="61563"/>
                  <a:pt x="4409" y="62258"/>
                </a:cubicBezTo>
                <a:cubicBezTo>
                  <a:pt x="4558" y="62837"/>
                  <a:pt x="4360" y="64459"/>
                  <a:pt x="3864" y="64691"/>
                </a:cubicBezTo>
                <a:cubicBezTo>
                  <a:pt x="3022" y="65096"/>
                  <a:pt x="1585" y="61795"/>
                  <a:pt x="743" y="62258"/>
                </a:cubicBezTo>
                <a:cubicBezTo>
                  <a:pt x="49" y="62664"/>
                  <a:pt x="396" y="64980"/>
                  <a:pt x="495" y="65907"/>
                </a:cubicBezTo>
                <a:cubicBezTo>
                  <a:pt x="644" y="67586"/>
                  <a:pt x="1535" y="70772"/>
                  <a:pt x="2080" y="72277"/>
                </a:cubicBezTo>
                <a:cubicBezTo>
                  <a:pt x="2427" y="73320"/>
                  <a:pt x="3666" y="75173"/>
                  <a:pt x="3864" y="76216"/>
                </a:cubicBezTo>
                <a:cubicBezTo>
                  <a:pt x="4112" y="77374"/>
                  <a:pt x="3864" y="79633"/>
                  <a:pt x="3864" y="80791"/>
                </a:cubicBezTo>
                <a:cubicBezTo>
                  <a:pt x="3864" y="81660"/>
                  <a:pt x="3517" y="83455"/>
                  <a:pt x="3864" y="84150"/>
                </a:cubicBezTo>
                <a:cubicBezTo>
                  <a:pt x="4112" y="84555"/>
                  <a:pt x="5202" y="84613"/>
                  <a:pt x="5450" y="85077"/>
                </a:cubicBezTo>
                <a:cubicBezTo>
                  <a:pt x="6242" y="86525"/>
                  <a:pt x="6639" y="90694"/>
                  <a:pt x="5697" y="92027"/>
                </a:cubicBezTo>
                <a:cubicBezTo>
                  <a:pt x="5400" y="92432"/>
                  <a:pt x="4260" y="92027"/>
                  <a:pt x="3864" y="92374"/>
                </a:cubicBezTo>
                <a:cubicBezTo>
                  <a:pt x="3369" y="92779"/>
                  <a:pt x="3170" y="94459"/>
                  <a:pt x="2824" y="95096"/>
                </a:cubicBezTo>
                <a:cubicBezTo>
                  <a:pt x="2576" y="95675"/>
                  <a:pt x="1486" y="96544"/>
                  <a:pt x="1535" y="97239"/>
                </a:cubicBezTo>
                <a:cubicBezTo>
                  <a:pt x="1783" y="99613"/>
                  <a:pt x="5945" y="102509"/>
                  <a:pt x="7778" y="103610"/>
                </a:cubicBezTo>
                <a:cubicBezTo>
                  <a:pt x="8373" y="103957"/>
                  <a:pt x="9760" y="104536"/>
                  <a:pt x="10404" y="104247"/>
                </a:cubicBezTo>
                <a:cubicBezTo>
                  <a:pt x="10800" y="104015"/>
                  <a:pt x="11147" y="102857"/>
                  <a:pt x="11445" y="102393"/>
                </a:cubicBezTo>
                <a:cubicBezTo>
                  <a:pt x="11742" y="101814"/>
                  <a:pt x="12188" y="100308"/>
                  <a:pt x="12733" y="99961"/>
                </a:cubicBezTo>
                <a:cubicBezTo>
                  <a:pt x="13823" y="99324"/>
                  <a:pt x="16449" y="100598"/>
                  <a:pt x="17687" y="100598"/>
                </a:cubicBezTo>
                <a:cubicBezTo>
                  <a:pt x="20313" y="100540"/>
                  <a:pt x="25813" y="100366"/>
                  <a:pt x="28092" y="98745"/>
                </a:cubicBezTo>
                <a:cubicBezTo>
                  <a:pt x="28835" y="98223"/>
                  <a:pt x="29529" y="96138"/>
                  <a:pt x="30173" y="95386"/>
                </a:cubicBezTo>
                <a:cubicBezTo>
                  <a:pt x="30867" y="94575"/>
                  <a:pt x="32353" y="93069"/>
                  <a:pt x="33294" y="92664"/>
                </a:cubicBezTo>
                <a:cubicBezTo>
                  <a:pt x="35524" y="91621"/>
                  <a:pt x="40726" y="92664"/>
                  <a:pt x="42906" y="91447"/>
                </a:cubicBezTo>
                <a:cubicBezTo>
                  <a:pt x="43501" y="91158"/>
                  <a:pt x="44145" y="89652"/>
                  <a:pt x="44739" y="89305"/>
                </a:cubicBezTo>
                <a:cubicBezTo>
                  <a:pt x="45631" y="88841"/>
                  <a:pt x="47663" y="89189"/>
                  <a:pt x="48654" y="89015"/>
                </a:cubicBezTo>
                <a:cubicBezTo>
                  <a:pt x="49298" y="88899"/>
                  <a:pt x="50685" y="87972"/>
                  <a:pt x="51230" y="88436"/>
                </a:cubicBezTo>
                <a:cubicBezTo>
                  <a:pt x="51577" y="88667"/>
                  <a:pt x="51180" y="89942"/>
                  <a:pt x="51478" y="90231"/>
                </a:cubicBezTo>
                <a:cubicBezTo>
                  <a:pt x="52320" y="91100"/>
                  <a:pt x="54896" y="90000"/>
                  <a:pt x="55937" y="90521"/>
                </a:cubicBezTo>
                <a:cubicBezTo>
                  <a:pt x="56680" y="90926"/>
                  <a:pt x="57720" y="92548"/>
                  <a:pt x="58265" y="93301"/>
                </a:cubicBezTo>
                <a:cubicBezTo>
                  <a:pt x="58959" y="94285"/>
                  <a:pt x="60247" y="96312"/>
                  <a:pt x="60594" y="97528"/>
                </a:cubicBezTo>
                <a:cubicBezTo>
                  <a:pt x="60891" y="98629"/>
                  <a:pt x="60099" y="101409"/>
                  <a:pt x="60842" y="102104"/>
                </a:cubicBezTo>
                <a:cubicBezTo>
                  <a:pt x="61238" y="102451"/>
                  <a:pt x="62229" y="101988"/>
                  <a:pt x="62675" y="101814"/>
                </a:cubicBezTo>
                <a:cubicBezTo>
                  <a:pt x="63369" y="101525"/>
                  <a:pt x="64508" y="100482"/>
                  <a:pt x="65004" y="99961"/>
                </a:cubicBezTo>
                <a:cubicBezTo>
                  <a:pt x="65697" y="99324"/>
                  <a:pt x="66837" y="97760"/>
                  <a:pt x="67382" y="96949"/>
                </a:cubicBezTo>
                <a:cubicBezTo>
                  <a:pt x="67877" y="96081"/>
                  <a:pt x="68323" y="93069"/>
                  <a:pt x="69165" y="93301"/>
                </a:cubicBezTo>
                <a:cubicBezTo>
                  <a:pt x="69810" y="93474"/>
                  <a:pt x="69512" y="95559"/>
                  <a:pt x="69463" y="96312"/>
                </a:cubicBezTo>
                <a:cubicBezTo>
                  <a:pt x="69364" y="97181"/>
                  <a:pt x="68769" y="98861"/>
                  <a:pt x="68422" y="99671"/>
                </a:cubicBezTo>
                <a:cubicBezTo>
                  <a:pt x="68026" y="100424"/>
                  <a:pt x="66341" y="101583"/>
                  <a:pt x="66589" y="102393"/>
                </a:cubicBezTo>
                <a:cubicBezTo>
                  <a:pt x="66738" y="102972"/>
                  <a:pt x="68175" y="103320"/>
                  <a:pt x="68670" y="103030"/>
                </a:cubicBezTo>
                <a:cubicBezTo>
                  <a:pt x="69165" y="102683"/>
                  <a:pt x="69165" y="101119"/>
                  <a:pt x="69463" y="100598"/>
                </a:cubicBezTo>
                <a:cubicBezTo>
                  <a:pt x="69661" y="100135"/>
                  <a:pt x="70107" y="98861"/>
                  <a:pt x="70503" y="99034"/>
                </a:cubicBezTo>
                <a:cubicBezTo>
                  <a:pt x="70800" y="99150"/>
                  <a:pt x="70454" y="100193"/>
                  <a:pt x="70503" y="100598"/>
                </a:cubicBezTo>
                <a:cubicBezTo>
                  <a:pt x="70553" y="101177"/>
                  <a:pt x="70751" y="102451"/>
                  <a:pt x="70999" y="103030"/>
                </a:cubicBezTo>
                <a:cubicBezTo>
                  <a:pt x="71296" y="103667"/>
                  <a:pt x="72535" y="104478"/>
                  <a:pt x="72832" y="105115"/>
                </a:cubicBezTo>
                <a:cubicBezTo>
                  <a:pt x="73080" y="105752"/>
                  <a:pt x="73129" y="107200"/>
                  <a:pt x="73080" y="107895"/>
                </a:cubicBezTo>
                <a:cubicBezTo>
                  <a:pt x="72981" y="108822"/>
                  <a:pt x="71841" y="110617"/>
                  <a:pt x="72039" y="111544"/>
                </a:cubicBezTo>
                <a:cubicBezTo>
                  <a:pt x="72287" y="112702"/>
                  <a:pt x="74071" y="114208"/>
                  <a:pt x="74913" y="114845"/>
                </a:cubicBezTo>
                <a:cubicBezTo>
                  <a:pt x="76350" y="116003"/>
                  <a:pt x="79719" y="117335"/>
                  <a:pt x="81403" y="117915"/>
                </a:cubicBezTo>
                <a:cubicBezTo>
                  <a:pt x="83236" y="118552"/>
                  <a:pt x="87052" y="119942"/>
                  <a:pt x="88984" y="119710"/>
                </a:cubicBezTo>
                <a:cubicBezTo>
                  <a:pt x="90371" y="119594"/>
                  <a:pt x="92898" y="117972"/>
                  <a:pt x="94186" y="117277"/>
                </a:cubicBezTo>
                <a:cubicBezTo>
                  <a:pt x="96366" y="116177"/>
                  <a:pt x="101172" y="114498"/>
                  <a:pt x="102758" y="112413"/>
                </a:cubicBezTo>
                <a:cubicBezTo>
                  <a:pt x="103897" y="110907"/>
                  <a:pt x="104095" y="106447"/>
                  <a:pt x="105086" y="104826"/>
                </a:cubicBezTo>
                <a:cubicBezTo>
                  <a:pt x="105829" y="103610"/>
                  <a:pt x="108208" y="102335"/>
                  <a:pt x="109000" y="101177"/>
                </a:cubicBezTo>
                <a:cubicBezTo>
                  <a:pt x="109942" y="99787"/>
                  <a:pt x="110685" y="96196"/>
                  <a:pt x="111577" y="94749"/>
                </a:cubicBezTo>
                <a:cubicBezTo>
                  <a:pt x="112568" y="93185"/>
                  <a:pt x="115392" y="90752"/>
                  <a:pt x="116531" y="89305"/>
                </a:cubicBezTo>
                <a:cubicBezTo>
                  <a:pt x="116977" y="88725"/>
                  <a:pt x="117869" y="87567"/>
                  <a:pt x="118067" y="86872"/>
                </a:cubicBezTo>
                <a:cubicBezTo>
                  <a:pt x="118761" y="84555"/>
                  <a:pt x="117919" y="79575"/>
                  <a:pt x="118067" y="77142"/>
                </a:cubicBezTo>
                <a:cubicBezTo>
                  <a:pt x="118315" y="73899"/>
                  <a:pt x="119801" y="67586"/>
                  <a:pt x="119900" y="64343"/>
                </a:cubicBezTo>
                <a:cubicBezTo>
                  <a:pt x="119950" y="63590"/>
                  <a:pt x="119900" y="62027"/>
                  <a:pt x="119653" y="61274"/>
                </a:cubicBezTo>
                <a:cubicBezTo>
                  <a:pt x="119108" y="59652"/>
                  <a:pt x="116680" y="57104"/>
                  <a:pt x="115986" y="55540"/>
                </a:cubicBezTo>
                <a:cubicBezTo>
                  <a:pt x="115342" y="53976"/>
                  <a:pt x="115194" y="50154"/>
                  <a:pt x="114203" y="48822"/>
                </a:cubicBezTo>
                <a:cubicBezTo>
                  <a:pt x="113459" y="47895"/>
                  <a:pt x="110933" y="47664"/>
                  <a:pt x="110289" y="46679"/>
                </a:cubicBezTo>
                <a:cubicBezTo>
                  <a:pt x="109446" y="45405"/>
                  <a:pt x="110090" y="41583"/>
                  <a:pt x="109248" y="40308"/>
                </a:cubicBezTo>
                <a:cubicBezTo>
                  <a:pt x="108257" y="38745"/>
                  <a:pt x="104145" y="38339"/>
                  <a:pt x="103253" y="36660"/>
                </a:cubicBezTo>
                <a:cubicBezTo>
                  <a:pt x="102312" y="34922"/>
                  <a:pt x="103303" y="30463"/>
                  <a:pt x="103005" y="28436"/>
                </a:cubicBezTo>
                <a:cubicBezTo>
                  <a:pt x="102708" y="26177"/>
                  <a:pt x="101866" y="21602"/>
                  <a:pt x="100924" y="19633"/>
                </a:cubicBezTo>
                <a:cubicBezTo>
                  <a:pt x="100280" y="18185"/>
                  <a:pt x="98001" y="16100"/>
                  <a:pt x="97308" y="14768"/>
                </a:cubicBezTo>
                <a:cubicBezTo>
                  <a:pt x="96515" y="13204"/>
                  <a:pt x="95127" y="9845"/>
                  <a:pt x="95227" y="8050"/>
                </a:cubicBezTo>
                <a:cubicBezTo>
                  <a:pt x="95276" y="7007"/>
                  <a:pt x="96862" y="5386"/>
                  <a:pt x="96763" y="4401"/>
                </a:cubicBezTo>
                <a:cubicBezTo>
                  <a:pt x="96614" y="3011"/>
                  <a:pt x="94830" y="0"/>
                  <a:pt x="93641" y="173"/>
                </a:cubicBezTo>
                <a:cubicBezTo>
                  <a:pt x="92601" y="289"/>
                  <a:pt x="92155" y="3359"/>
                  <a:pt x="91560" y="4401"/>
                </a:cubicBezTo>
                <a:cubicBezTo>
                  <a:pt x="91164" y="5096"/>
                  <a:pt x="89975" y="6312"/>
                  <a:pt x="89727" y="7123"/>
                </a:cubicBezTo>
                <a:cubicBezTo>
                  <a:pt x="88736" y="10598"/>
                  <a:pt x="90767" y="18185"/>
                  <a:pt x="90024" y="21776"/>
                </a:cubicBezTo>
                <a:cubicBezTo>
                  <a:pt x="89777" y="22760"/>
                  <a:pt x="88587" y="24440"/>
                  <a:pt x="88191" y="25366"/>
                </a:cubicBezTo>
                <a:cubicBezTo>
                  <a:pt x="87894" y="26003"/>
                  <a:pt x="87646" y="27451"/>
                  <a:pt x="87151" y="27799"/>
                </a:cubicBezTo>
                <a:cubicBezTo>
                  <a:pt x="86358" y="28378"/>
                  <a:pt x="84327" y="28204"/>
                  <a:pt x="83484" y="27799"/>
                </a:cubicBezTo>
                <a:cubicBezTo>
                  <a:pt x="82493" y="27393"/>
                  <a:pt x="81255" y="25135"/>
                  <a:pt x="80363" y="24498"/>
                </a:cubicBezTo>
                <a:cubicBezTo>
                  <a:pt x="79471" y="23803"/>
                  <a:pt x="77341" y="23339"/>
                  <a:pt x="76498" y="22644"/>
                </a:cubicBezTo>
                <a:cubicBezTo>
                  <a:pt x="75755" y="22123"/>
                  <a:pt x="74616" y="20444"/>
                  <a:pt x="73872" y="19922"/>
                </a:cubicBezTo>
                <a:cubicBezTo>
                  <a:pt x="73327" y="19517"/>
                  <a:pt x="71791" y="19401"/>
                  <a:pt x="71544" y="18706"/>
                </a:cubicBezTo>
                <a:cubicBezTo>
                  <a:pt x="71246" y="17779"/>
                  <a:pt x="72535" y="15984"/>
                  <a:pt x="72832" y="15057"/>
                </a:cubicBezTo>
                <a:cubicBezTo>
                  <a:pt x="73080" y="14305"/>
                  <a:pt x="73179" y="12625"/>
                  <a:pt x="73625" y="12046"/>
                </a:cubicBezTo>
                <a:cubicBezTo>
                  <a:pt x="73922" y="11583"/>
                  <a:pt x="75111" y="11525"/>
                  <a:pt x="75458" y="11119"/>
                </a:cubicBezTo>
                <a:cubicBezTo>
                  <a:pt x="76102" y="10308"/>
                  <a:pt x="77241" y="7818"/>
                  <a:pt x="76746" y="6833"/>
                </a:cubicBezTo>
                <a:cubicBezTo>
                  <a:pt x="76201" y="5791"/>
                  <a:pt x="73625" y="6081"/>
                  <a:pt x="72584" y="5965"/>
                </a:cubicBezTo>
                <a:cubicBezTo>
                  <a:pt x="71593" y="5791"/>
                  <a:pt x="69611" y="5965"/>
                  <a:pt x="68670" y="5617"/>
                </a:cubicBezTo>
                <a:cubicBezTo>
                  <a:pt x="67481" y="5212"/>
                  <a:pt x="65450" y="3301"/>
                  <a:pt x="64260" y="2895"/>
                </a:cubicBezTo>
                <a:cubicBezTo>
                  <a:pt x="63121" y="2490"/>
                  <a:pt x="60545" y="1505"/>
                  <a:pt x="59554" y="2316"/>
                </a:cubicBezTo>
                <a:cubicBezTo>
                  <a:pt x="59306" y="2548"/>
                  <a:pt x="59157" y="3474"/>
                  <a:pt x="59306" y="3822"/>
                </a:cubicBezTo>
                <a:cubicBezTo>
                  <a:pt x="59554" y="4459"/>
                  <a:pt x="60990" y="4575"/>
                  <a:pt x="61387" y="509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61"/>
          <p:cNvSpPr/>
          <p:nvPr/>
        </p:nvSpPr>
        <p:spPr>
          <a:xfrm>
            <a:off x="7197897" y="4072696"/>
            <a:ext cx="81900" cy="75900"/>
          </a:xfrm>
          <a:custGeom>
            <a:rect b="b" l="l" r="r" t="t"/>
            <a:pathLst>
              <a:path extrusionOk="0" h="120000" w="120000">
                <a:moveTo>
                  <a:pt x="18196" y="6400"/>
                </a:moveTo>
                <a:cubicBezTo>
                  <a:pt x="26065" y="0"/>
                  <a:pt x="47213" y="13866"/>
                  <a:pt x="57049" y="14933"/>
                </a:cubicBezTo>
                <a:cubicBezTo>
                  <a:pt x="70819" y="16000"/>
                  <a:pt x="104262" y="3200"/>
                  <a:pt x="113606" y="14933"/>
                </a:cubicBezTo>
                <a:cubicBezTo>
                  <a:pt x="119508" y="21333"/>
                  <a:pt x="114098" y="42666"/>
                  <a:pt x="111147" y="51200"/>
                </a:cubicBezTo>
                <a:cubicBezTo>
                  <a:pt x="107704" y="59733"/>
                  <a:pt x="93442" y="70933"/>
                  <a:pt x="90491" y="78933"/>
                </a:cubicBezTo>
                <a:cubicBezTo>
                  <a:pt x="88032" y="85866"/>
                  <a:pt x="91967" y="101866"/>
                  <a:pt x="88032" y="107200"/>
                </a:cubicBezTo>
                <a:cubicBezTo>
                  <a:pt x="82622" y="113600"/>
                  <a:pt x="64918" y="114133"/>
                  <a:pt x="57049" y="115733"/>
                </a:cubicBezTo>
                <a:cubicBezTo>
                  <a:pt x="51147" y="116800"/>
                  <a:pt x="39344" y="119466"/>
                  <a:pt x="33442" y="118400"/>
                </a:cubicBezTo>
                <a:cubicBezTo>
                  <a:pt x="27049" y="116800"/>
                  <a:pt x="13278" y="110400"/>
                  <a:pt x="10327" y="104533"/>
                </a:cubicBezTo>
                <a:cubicBezTo>
                  <a:pt x="0" y="82666"/>
                  <a:pt x="0" y="20800"/>
                  <a:pt x="18196" y="64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3" name="Google Shape;513;p61"/>
          <p:cNvSpPr/>
          <p:nvPr/>
        </p:nvSpPr>
        <p:spPr>
          <a:xfrm>
            <a:off x="7799163" y="3908985"/>
            <a:ext cx="95400" cy="192000"/>
          </a:xfrm>
          <a:custGeom>
            <a:rect b="b" l="l" r="r" t="t"/>
            <a:pathLst>
              <a:path extrusionOk="0" h="120000" w="120000">
                <a:moveTo>
                  <a:pt x="10212" y="1898"/>
                </a:moveTo>
                <a:cubicBezTo>
                  <a:pt x="4680" y="4217"/>
                  <a:pt x="8936" y="12864"/>
                  <a:pt x="10212" y="16239"/>
                </a:cubicBezTo>
                <a:cubicBezTo>
                  <a:pt x="11914" y="20456"/>
                  <a:pt x="20000" y="28049"/>
                  <a:pt x="23829" y="31845"/>
                </a:cubicBezTo>
                <a:cubicBezTo>
                  <a:pt x="26808" y="35008"/>
                  <a:pt x="36595" y="40492"/>
                  <a:pt x="37021" y="44077"/>
                </a:cubicBezTo>
                <a:cubicBezTo>
                  <a:pt x="37872" y="48295"/>
                  <a:pt x="30212" y="56731"/>
                  <a:pt x="25957" y="60738"/>
                </a:cubicBezTo>
                <a:cubicBezTo>
                  <a:pt x="21276" y="64745"/>
                  <a:pt x="4255" y="70650"/>
                  <a:pt x="1276" y="75079"/>
                </a:cubicBezTo>
                <a:cubicBezTo>
                  <a:pt x="0" y="77398"/>
                  <a:pt x="2978" y="82460"/>
                  <a:pt x="3829" y="84991"/>
                </a:cubicBezTo>
                <a:cubicBezTo>
                  <a:pt x="5531" y="91950"/>
                  <a:pt x="3829" y="107135"/>
                  <a:pt x="12765" y="112618"/>
                </a:cubicBezTo>
                <a:cubicBezTo>
                  <a:pt x="16595" y="115360"/>
                  <a:pt x="31063" y="119789"/>
                  <a:pt x="37021" y="118312"/>
                </a:cubicBezTo>
                <a:cubicBezTo>
                  <a:pt x="45531" y="115992"/>
                  <a:pt x="39574" y="103550"/>
                  <a:pt x="43829" y="99332"/>
                </a:cubicBezTo>
                <a:cubicBezTo>
                  <a:pt x="48085" y="95536"/>
                  <a:pt x="61702" y="89841"/>
                  <a:pt x="68510" y="87311"/>
                </a:cubicBezTo>
                <a:cubicBezTo>
                  <a:pt x="77446" y="83725"/>
                  <a:pt x="101276" y="80562"/>
                  <a:pt x="108510" y="76133"/>
                </a:cubicBezTo>
                <a:cubicBezTo>
                  <a:pt x="113617" y="73181"/>
                  <a:pt x="116595" y="65377"/>
                  <a:pt x="117446" y="61792"/>
                </a:cubicBezTo>
                <a:cubicBezTo>
                  <a:pt x="118297" y="59050"/>
                  <a:pt x="119574" y="52513"/>
                  <a:pt x="115319" y="50615"/>
                </a:cubicBezTo>
                <a:cubicBezTo>
                  <a:pt x="107234" y="47240"/>
                  <a:pt x="80425" y="54200"/>
                  <a:pt x="72765" y="50615"/>
                </a:cubicBezTo>
                <a:cubicBezTo>
                  <a:pt x="66808" y="47873"/>
                  <a:pt x="76595" y="36906"/>
                  <a:pt x="70638" y="34165"/>
                </a:cubicBezTo>
                <a:cubicBezTo>
                  <a:pt x="68085" y="32899"/>
                  <a:pt x="60425" y="34376"/>
                  <a:pt x="57446" y="34165"/>
                </a:cubicBezTo>
                <a:cubicBezTo>
                  <a:pt x="53191" y="33743"/>
                  <a:pt x="43829" y="32478"/>
                  <a:pt x="41702" y="30790"/>
                </a:cubicBezTo>
                <a:cubicBezTo>
                  <a:pt x="37446" y="27205"/>
                  <a:pt x="45106" y="18347"/>
                  <a:pt x="43829" y="14130"/>
                </a:cubicBezTo>
                <a:cubicBezTo>
                  <a:pt x="42978" y="11388"/>
                  <a:pt x="39148" y="5905"/>
                  <a:pt x="34893" y="4217"/>
                </a:cubicBezTo>
                <a:cubicBezTo>
                  <a:pt x="30212" y="2108"/>
                  <a:pt x="15319" y="0"/>
                  <a:pt x="10212" y="189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61"/>
          <p:cNvSpPr/>
          <p:nvPr/>
        </p:nvSpPr>
        <p:spPr>
          <a:xfrm>
            <a:off x="7608663" y="4062278"/>
            <a:ext cx="180000" cy="183000"/>
          </a:xfrm>
          <a:custGeom>
            <a:rect b="b" l="l" r="r" t="t"/>
            <a:pathLst>
              <a:path extrusionOk="0" h="120000" w="120000">
                <a:moveTo>
                  <a:pt x="92859" y="3099"/>
                </a:moveTo>
                <a:cubicBezTo>
                  <a:pt x="89495" y="6420"/>
                  <a:pt x="93308" y="17933"/>
                  <a:pt x="90392" y="21697"/>
                </a:cubicBezTo>
                <a:cubicBezTo>
                  <a:pt x="87476" y="25904"/>
                  <a:pt x="75588" y="27675"/>
                  <a:pt x="71551" y="30996"/>
                </a:cubicBezTo>
                <a:cubicBezTo>
                  <a:pt x="67065" y="34760"/>
                  <a:pt x="62130" y="46051"/>
                  <a:pt x="57420" y="49594"/>
                </a:cubicBezTo>
                <a:cubicBezTo>
                  <a:pt x="50242" y="55350"/>
                  <a:pt x="31177" y="59557"/>
                  <a:pt x="23327" y="64870"/>
                </a:cubicBezTo>
                <a:cubicBezTo>
                  <a:pt x="17046" y="69077"/>
                  <a:pt x="2915" y="78376"/>
                  <a:pt x="897" y="85682"/>
                </a:cubicBezTo>
                <a:cubicBezTo>
                  <a:pt x="0" y="89225"/>
                  <a:pt x="3813" y="96531"/>
                  <a:pt x="5607" y="99630"/>
                </a:cubicBezTo>
                <a:cubicBezTo>
                  <a:pt x="9420" y="105608"/>
                  <a:pt x="18616" y="119114"/>
                  <a:pt x="25794" y="119335"/>
                </a:cubicBezTo>
                <a:cubicBezTo>
                  <a:pt x="34317" y="119778"/>
                  <a:pt x="46654" y="104059"/>
                  <a:pt x="51588" y="97416"/>
                </a:cubicBezTo>
                <a:cubicBezTo>
                  <a:pt x="54728" y="92988"/>
                  <a:pt x="56523" y="81697"/>
                  <a:pt x="59887" y="77490"/>
                </a:cubicBezTo>
                <a:cubicBezTo>
                  <a:pt x="63476" y="73062"/>
                  <a:pt x="73121" y="65313"/>
                  <a:pt x="78728" y="63542"/>
                </a:cubicBezTo>
                <a:cubicBezTo>
                  <a:pt x="81196" y="62878"/>
                  <a:pt x="87028" y="65092"/>
                  <a:pt x="89271" y="63542"/>
                </a:cubicBezTo>
                <a:cubicBezTo>
                  <a:pt x="92859" y="61107"/>
                  <a:pt x="93084" y="51143"/>
                  <a:pt x="95102" y="47380"/>
                </a:cubicBezTo>
                <a:cubicBezTo>
                  <a:pt x="97570" y="43394"/>
                  <a:pt x="103850" y="36752"/>
                  <a:pt x="106990" y="33431"/>
                </a:cubicBezTo>
                <a:cubicBezTo>
                  <a:pt x="109682" y="30332"/>
                  <a:pt x="117757" y="25682"/>
                  <a:pt x="118654" y="21697"/>
                </a:cubicBezTo>
                <a:cubicBezTo>
                  <a:pt x="119775" y="17933"/>
                  <a:pt x="117981" y="7527"/>
                  <a:pt x="113943" y="6642"/>
                </a:cubicBezTo>
                <a:cubicBezTo>
                  <a:pt x="111476" y="6199"/>
                  <a:pt x="109457" y="15719"/>
                  <a:pt x="106990" y="14833"/>
                </a:cubicBezTo>
                <a:cubicBezTo>
                  <a:pt x="103850" y="13726"/>
                  <a:pt x="108560" y="3985"/>
                  <a:pt x="105869" y="1992"/>
                </a:cubicBezTo>
                <a:cubicBezTo>
                  <a:pt x="103401" y="0"/>
                  <a:pt x="95102" y="885"/>
                  <a:pt x="92859" y="309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61"/>
          <p:cNvSpPr/>
          <p:nvPr/>
        </p:nvSpPr>
        <p:spPr>
          <a:xfrm>
            <a:off x="6776713" y="2487676"/>
            <a:ext cx="38700" cy="71400"/>
          </a:xfrm>
          <a:custGeom>
            <a:rect b="b" l="l" r="r" t="t"/>
            <a:pathLst>
              <a:path extrusionOk="0" h="120000" w="120000">
                <a:moveTo>
                  <a:pt x="62608" y="1126"/>
                </a:moveTo>
                <a:cubicBezTo>
                  <a:pt x="43826" y="0"/>
                  <a:pt x="25043" y="24225"/>
                  <a:pt x="18782" y="33239"/>
                </a:cubicBezTo>
                <a:cubicBezTo>
                  <a:pt x="10434" y="44507"/>
                  <a:pt x="0" y="69859"/>
                  <a:pt x="7304" y="80563"/>
                </a:cubicBezTo>
                <a:cubicBezTo>
                  <a:pt x="15652" y="92957"/>
                  <a:pt x="55304" y="119436"/>
                  <a:pt x="79304" y="116056"/>
                </a:cubicBezTo>
                <a:cubicBezTo>
                  <a:pt x="105391" y="112676"/>
                  <a:pt x="118956" y="74929"/>
                  <a:pt x="116869" y="60281"/>
                </a:cubicBezTo>
                <a:cubicBezTo>
                  <a:pt x="115826" y="43380"/>
                  <a:pt x="92869" y="2253"/>
                  <a:pt x="62608" y="112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61"/>
          <p:cNvSpPr/>
          <p:nvPr/>
        </p:nvSpPr>
        <p:spPr>
          <a:xfrm>
            <a:off x="5964112" y="2365637"/>
            <a:ext cx="172800" cy="93600"/>
          </a:xfrm>
          <a:custGeom>
            <a:rect b="b" l="l" r="r" t="t"/>
            <a:pathLst>
              <a:path extrusionOk="0" h="120000" w="120000">
                <a:moveTo>
                  <a:pt x="235" y="1304"/>
                </a:moveTo>
                <a:cubicBezTo>
                  <a:pt x="235" y="1304"/>
                  <a:pt x="12470" y="0"/>
                  <a:pt x="16000" y="2608"/>
                </a:cubicBezTo>
                <a:cubicBezTo>
                  <a:pt x="20000" y="5652"/>
                  <a:pt x="24941" y="20000"/>
                  <a:pt x="28470" y="24347"/>
                </a:cubicBezTo>
                <a:cubicBezTo>
                  <a:pt x="31764" y="28695"/>
                  <a:pt x="39529" y="40000"/>
                  <a:pt x="43529" y="37826"/>
                </a:cubicBezTo>
                <a:cubicBezTo>
                  <a:pt x="46117" y="36086"/>
                  <a:pt x="45411" y="18260"/>
                  <a:pt x="48235" y="19130"/>
                </a:cubicBezTo>
                <a:cubicBezTo>
                  <a:pt x="52000" y="20434"/>
                  <a:pt x="47294" y="42608"/>
                  <a:pt x="49647" y="49130"/>
                </a:cubicBezTo>
                <a:cubicBezTo>
                  <a:pt x="51294" y="53913"/>
                  <a:pt x="57882" y="57826"/>
                  <a:pt x="60470" y="60434"/>
                </a:cubicBezTo>
                <a:cubicBezTo>
                  <a:pt x="64235" y="63913"/>
                  <a:pt x="71058" y="72173"/>
                  <a:pt x="74823" y="74347"/>
                </a:cubicBezTo>
                <a:cubicBezTo>
                  <a:pt x="82588" y="78260"/>
                  <a:pt x="98588" y="76086"/>
                  <a:pt x="106352" y="79130"/>
                </a:cubicBezTo>
                <a:cubicBezTo>
                  <a:pt x="109882" y="80434"/>
                  <a:pt x="119764" y="87826"/>
                  <a:pt x="119764" y="87826"/>
                </a:cubicBezTo>
                <a:cubicBezTo>
                  <a:pt x="119764" y="87826"/>
                  <a:pt x="116000" y="111304"/>
                  <a:pt x="112470" y="115217"/>
                </a:cubicBezTo>
                <a:cubicBezTo>
                  <a:pt x="109647" y="118695"/>
                  <a:pt x="102352" y="115217"/>
                  <a:pt x="98823" y="115217"/>
                </a:cubicBezTo>
                <a:cubicBezTo>
                  <a:pt x="94823" y="115652"/>
                  <a:pt x="86823" y="119565"/>
                  <a:pt x="82823" y="117826"/>
                </a:cubicBezTo>
                <a:cubicBezTo>
                  <a:pt x="79294" y="116086"/>
                  <a:pt x="73882" y="106521"/>
                  <a:pt x="70588" y="103913"/>
                </a:cubicBezTo>
                <a:cubicBezTo>
                  <a:pt x="66352" y="100869"/>
                  <a:pt x="57411" y="99565"/>
                  <a:pt x="53176" y="96956"/>
                </a:cubicBezTo>
                <a:cubicBezTo>
                  <a:pt x="47529" y="93913"/>
                  <a:pt x="36705" y="84782"/>
                  <a:pt x="31058" y="81304"/>
                </a:cubicBezTo>
                <a:cubicBezTo>
                  <a:pt x="26823" y="78695"/>
                  <a:pt x="17411" y="76521"/>
                  <a:pt x="13647" y="72173"/>
                </a:cubicBezTo>
                <a:cubicBezTo>
                  <a:pt x="10117" y="67391"/>
                  <a:pt x="4235" y="54347"/>
                  <a:pt x="2588" y="46956"/>
                </a:cubicBezTo>
                <a:cubicBezTo>
                  <a:pt x="0" y="36086"/>
                  <a:pt x="235" y="1304"/>
                  <a:pt x="235" y="130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7" name="Google Shape;517;p61"/>
          <p:cNvSpPr/>
          <p:nvPr/>
        </p:nvSpPr>
        <p:spPr>
          <a:xfrm>
            <a:off x="6336182" y="2584415"/>
            <a:ext cx="168300" cy="279900"/>
          </a:xfrm>
          <a:custGeom>
            <a:rect b="b" l="l" r="r" t="t"/>
            <a:pathLst>
              <a:path extrusionOk="0" h="120000" w="120000">
                <a:moveTo>
                  <a:pt x="16320" y="107840"/>
                </a:moveTo>
                <a:cubicBezTo>
                  <a:pt x="16320" y="107840"/>
                  <a:pt x="21120" y="103208"/>
                  <a:pt x="22560" y="101761"/>
                </a:cubicBezTo>
                <a:cubicBezTo>
                  <a:pt x="25440" y="98576"/>
                  <a:pt x="33840" y="92352"/>
                  <a:pt x="32640" y="88733"/>
                </a:cubicBezTo>
                <a:cubicBezTo>
                  <a:pt x="31920" y="86272"/>
                  <a:pt x="22320" y="84101"/>
                  <a:pt x="20160" y="81930"/>
                </a:cubicBezTo>
                <a:cubicBezTo>
                  <a:pt x="17520" y="79469"/>
                  <a:pt x="16080" y="73389"/>
                  <a:pt x="15120" y="70494"/>
                </a:cubicBezTo>
                <a:cubicBezTo>
                  <a:pt x="14640" y="68757"/>
                  <a:pt x="13680" y="64849"/>
                  <a:pt x="13920" y="62967"/>
                </a:cubicBezTo>
                <a:cubicBezTo>
                  <a:pt x="13920" y="59059"/>
                  <a:pt x="19200" y="51531"/>
                  <a:pt x="17520" y="47768"/>
                </a:cubicBezTo>
                <a:cubicBezTo>
                  <a:pt x="16560" y="45018"/>
                  <a:pt x="8640" y="41109"/>
                  <a:pt x="6240" y="38648"/>
                </a:cubicBezTo>
                <a:cubicBezTo>
                  <a:pt x="5040" y="37201"/>
                  <a:pt x="2880" y="34161"/>
                  <a:pt x="2640" y="32569"/>
                </a:cubicBezTo>
                <a:cubicBezTo>
                  <a:pt x="1440" y="28661"/>
                  <a:pt x="0" y="19831"/>
                  <a:pt x="3840" y="16646"/>
                </a:cubicBezTo>
                <a:cubicBezTo>
                  <a:pt x="6000" y="14620"/>
                  <a:pt x="15360" y="14041"/>
                  <a:pt x="18960" y="12882"/>
                </a:cubicBezTo>
                <a:cubicBezTo>
                  <a:pt x="21360" y="11869"/>
                  <a:pt x="25920" y="9698"/>
                  <a:pt x="27600" y="8250"/>
                </a:cubicBezTo>
                <a:cubicBezTo>
                  <a:pt x="30000" y="6369"/>
                  <a:pt x="34080" y="0"/>
                  <a:pt x="34080" y="0"/>
                </a:cubicBezTo>
                <a:cubicBezTo>
                  <a:pt x="34080" y="0"/>
                  <a:pt x="35760" y="5645"/>
                  <a:pt x="36480" y="7527"/>
                </a:cubicBezTo>
                <a:cubicBezTo>
                  <a:pt x="37440" y="9843"/>
                  <a:pt x="38160" y="14620"/>
                  <a:pt x="40320" y="16646"/>
                </a:cubicBezTo>
                <a:cubicBezTo>
                  <a:pt x="41520" y="17804"/>
                  <a:pt x="45840" y="19686"/>
                  <a:pt x="47760" y="20410"/>
                </a:cubicBezTo>
                <a:cubicBezTo>
                  <a:pt x="50160" y="21278"/>
                  <a:pt x="55680" y="22436"/>
                  <a:pt x="57840" y="23449"/>
                </a:cubicBezTo>
                <a:cubicBezTo>
                  <a:pt x="62640" y="25765"/>
                  <a:pt x="66960" y="34595"/>
                  <a:pt x="72960" y="34885"/>
                </a:cubicBezTo>
                <a:cubicBezTo>
                  <a:pt x="76800" y="35030"/>
                  <a:pt x="80640" y="28661"/>
                  <a:pt x="84480" y="28805"/>
                </a:cubicBezTo>
                <a:cubicBezTo>
                  <a:pt x="88560" y="28950"/>
                  <a:pt x="93600" y="34161"/>
                  <a:pt x="95760" y="36332"/>
                </a:cubicBezTo>
                <a:cubicBezTo>
                  <a:pt x="98400" y="39083"/>
                  <a:pt x="101280" y="45597"/>
                  <a:pt x="103200" y="48492"/>
                </a:cubicBezTo>
                <a:cubicBezTo>
                  <a:pt x="104400" y="50229"/>
                  <a:pt x="105840" y="54282"/>
                  <a:pt x="108240" y="55440"/>
                </a:cubicBezTo>
                <a:cubicBezTo>
                  <a:pt x="109920" y="56019"/>
                  <a:pt x="114720" y="55295"/>
                  <a:pt x="115920" y="56164"/>
                </a:cubicBezTo>
                <a:cubicBezTo>
                  <a:pt x="119760" y="58914"/>
                  <a:pt x="115920" y="70494"/>
                  <a:pt x="115920" y="70494"/>
                </a:cubicBezTo>
                <a:cubicBezTo>
                  <a:pt x="115920" y="70494"/>
                  <a:pt x="104400" y="72521"/>
                  <a:pt x="100800" y="72086"/>
                </a:cubicBezTo>
                <a:cubicBezTo>
                  <a:pt x="96720" y="71652"/>
                  <a:pt x="90960" y="66441"/>
                  <a:pt x="86880" y="66731"/>
                </a:cubicBezTo>
                <a:cubicBezTo>
                  <a:pt x="82080" y="67165"/>
                  <a:pt x="75600" y="72665"/>
                  <a:pt x="72960" y="75126"/>
                </a:cubicBezTo>
                <a:cubicBezTo>
                  <a:pt x="70560" y="77587"/>
                  <a:pt x="66720" y="85693"/>
                  <a:pt x="66720" y="85693"/>
                </a:cubicBezTo>
                <a:cubicBezTo>
                  <a:pt x="66720" y="85693"/>
                  <a:pt x="54960" y="83088"/>
                  <a:pt x="51600" y="84246"/>
                </a:cubicBezTo>
                <a:cubicBezTo>
                  <a:pt x="44880" y="86851"/>
                  <a:pt x="41520" y="97997"/>
                  <a:pt x="42480" y="102774"/>
                </a:cubicBezTo>
                <a:cubicBezTo>
                  <a:pt x="42960" y="105524"/>
                  <a:pt x="51360" y="112328"/>
                  <a:pt x="51360" y="112328"/>
                </a:cubicBezTo>
                <a:lnTo>
                  <a:pt x="38640" y="119855"/>
                </a:lnTo>
                <a:cubicBezTo>
                  <a:pt x="38640" y="119855"/>
                  <a:pt x="30240" y="116815"/>
                  <a:pt x="27600" y="115367"/>
                </a:cubicBezTo>
                <a:cubicBezTo>
                  <a:pt x="24480" y="113775"/>
                  <a:pt x="16320" y="107840"/>
                  <a:pt x="16320" y="10784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61"/>
          <p:cNvSpPr/>
          <p:nvPr/>
        </p:nvSpPr>
        <p:spPr>
          <a:xfrm>
            <a:off x="5600972" y="2221275"/>
            <a:ext cx="253200" cy="302100"/>
          </a:xfrm>
          <a:custGeom>
            <a:rect b="b" l="l" r="r" t="t"/>
            <a:pathLst>
              <a:path extrusionOk="0" h="120000" w="120000">
                <a:moveTo>
                  <a:pt x="91520" y="0"/>
                </a:moveTo>
                <a:cubicBezTo>
                  <a:pt x="89120" y="134"/>
                  <a:pt x="84000" y="1342"/>
                  <a:pt x="82400" y="2818"/>
                </a:cubicBezTo>
                <a:cubicBezTo>
                  <a:pt x="80640" y="4563"/>
                  <a:pt x="80480" y="9664"/>
                  <a:pt x="80160" y="11946"/>
                </a:cubicBezTo>
                <a:cubicBezTo>
                  <a:pt x="79520" y="14630"/>
                  <a:pt x="77600" y="19463"/>
                  <a:pt x="76480" y="21879"/>
                </a:cubicBezTo>
                <a:cubicBezTo>
                  <a:pt x="75520" y="24026"/>
                  <a:pt x="74080" y="28590"/>
                  <a:pt x="72320" y="30335"/>
                </a:cubicBezTo>
                <a:cubicBezTo>
                  <a:pt x="71040" y="31677"/>
                  <a:pt x="66720" y="32483"/>
                  <a:pt x="65600" y="33825"/>
                </a:cubicBezTo>
                <a:cubicBezTo>
                  <a:pt x="63840" y="35973"/>
                  <a:pt x="65280" y="42147"/>
                  <a:pt x="63040" y="43758"/>
                </a:cubicBezTo>
                <a:cubicBezTo>
                  <a:pt x="61440" y="44966"/>
                  <a:pt x="56640" y="43892"/>
                  <a:pt x="54720" y="44429"/>
                </a:cubicBezTo>
                <a:cubicBezTo>
                  <a:pt x="51680" y="45234"/>
                  <a:pt x="46400" y="48590"/>
                  <a:pt x="43680" y="50067"/>
                </a:cubicBezTo>
                <a:cubicBezTo>
                  <a:pt x="41760" y="51275"/>
                  <a:pt x="37600" y="53422"/>
                  <a:pt x="36160" y="55033"/>
                </a:cubicBezTo>
                <a:cubicBezTo>
                  <a:pt x="34560" y="56778"/>
                  <a:pt x="34080" y="62147"/>
                  <a:pt x="32000" y="63489"/>
                </a:cubicBezTo>
                <a:cubicBezTo>
                  <a:pt x="26400" y="66979"/>
                  <a:pt x="9920" y="62281"/>
                  <a:pt x="4320" y="65637"/>
                </a:cubicBezTo>
                <a:cubicBezTo>
                  <a:pt x="2240" y="66711"/>
                  <a:pt x="0" y="72617"/>
                  <a:pt x="0" y="72617"/>
                </a:cubicBezTo>
                <a:cubicBezTo>
                  <a:pt x="0" y="72617"/>
                  <a:pt x="480" y="80268"/>
                  <a:pt x="2560" y="81744"/>
                </a:cubicBezTo>
                <a:cubicBezTo>
                  <a:pt x="4000" y="82818"/>
                  <a:pt x="8480" y="81610"/>
                  <a:pt x="10080" y="82550"/>
                </a:cubicBezTo>
                <a:cubicBezTo>
                  <a:pt x="11520" y="83221"/>
                  <a:pt x="13600" y="86040"/>
                  <a:pt x="13440" y="87382"/>
                </a:cubicBezTo>
                <a:cubicBezTo>
                  <a:pt x="13280" y="89395"/>
                  <a:pt x="9600" y="92617"/>
                  <a:pt x="7680" y="93825"/>
                </a:cubicBezTo>
                <a:cubicBezTo>
                  <a:pt x="5920" y="94765"/>
                  <a:pt x="0" y="95838"/>
                  <a:pt x="0" y="95838"/>
                </a:cubicBezTo>
                <a:cubicBezTo>
                  <a:pt x="0" y="95838"/>
                  <a:pt x="6080" y="96912"/>
                  <a:pt x="7680" y="97986"/>
                </a:cubicBezTo>
                <a:cubicBezTo>
                  <a:pt x="9440" y="99328"/>
                  <a:pt x="9760" y="104026"/>
                  <a:pt x="11840" y="105100"/>
                </a:cubicBezTo>
                <a:cubicBezTo>
                  <a:pt x="15360" y="106845"/>
                  <a:pt x="24480" y="105637"/>
                  <a:pt x="28640" y="105100"/>
                </a:cubicBezTo>
                <a:cubicBezTo>
                  <a:pt x="31520" y="104563"/>
                  <a:pt x="36960" y="100268"/>
                  <a:pt x="39520" y="101476"/>
                </a:cubicBezTo>
                <a:cubicBezTo>
                  <a:pt x="41440" y="102416"/>
                  <a:pt x="40000" y="107114"/>
                  <a:pt x="41280" y="108590"/>
                </a:cubicBezTo>
                <a:cubicBezTo>
                  <a:pt x="43040" y="110872"/>
                  <a:pt x="49440" y="113288"/>
                  <a:pt x="52160" y="114899"/>
                </a:cubicBezTo>
                <a:cubicBezTo>
                  <a:pt x="54240" y="116107"/>
                  <a:pt x="60480" y="119865"/>
                  <a:pt x="60480" y="119865"/>
                </a:cubicBezTo>
                <a:cubicBezTo>
                  <a:pt x="60480" y="119865"/>
                  <a:pt x="64480" y="115570"/>
                  <a:pt x="66400" y="114899"/>
                </a:cubicBezTo>
                <a:cubicBezTo>
                  <a:pt x="70880" y="113288"/>
                  <a:pt x="82080" y="117583"/>
                  <a:pt x="85760" y="114899"/>
                </a:cubicBezTo>
                <a:cubicBezTo>
                  <a:pt x="87200" y="113691"/>
                  <a:pt x="87200" y="109530"/>
                  <a:pt x="86560" y="107919"/>
                </a:cubicBezTo>
                <a:cubicBezTo>
                  <a:pt x="85440" y="104429"/>
                  <a:pt x="79200" y="99194"/>
                  <a:pt x="76480" y="96644"/>
                </a:cubicBezTo>
                <a:cubicBezTo>
                  <a:pt x="74560" y="94765"/>
                  <a:pt x="68800" y="91946"/>
                  <a:pt x="68000" y="89530"/>
                </a:cubicBezTo>
                <a:cubicBezTo>
                  <a:pt x="67520" y="87382"/>
                  <a:pt x="70080" y="82953"/>
                  <a:pt x="71360" y="81073"/>
                </a:cubicBezTo>
                <a:cubicBezTo>
                  <a:pt x="72480" y="79597"/>
                  <a:pt x="75360" y="76510"/>
                  <a:pt x="77280" y="76107"/>
                </a:cubicBezTo>
                <a:cubicBezTo>
                  <a:pt x="81600" y="75302"/>
                  <a:pt x="90080" y="82684"/>
                  <a:pt x="94080" y="81073"/>
                </a:cubicBezTo>
                <a:cubicBezTo>
                  <a:pt x="95680" y="80402"/>
                  <a:pt x="96160" y="76912"/>
                  <a:pt x="96640" y="75436"/>
                </a:cubicBezTo>
                <a:cubicBezTo>
                  <a:pt x="97120" y="73959"/>
                  <a:pt x="96640" y="70469"/>
                  <a:pt x="97440" y="69127"/>
                </a:cubicBezTo>
                <a:cubicBezTo>
                  <a:pt x="99200" y="66442"/>
                  <a:pt x="106400" y="63758"/>
                  <a:pt x="108320" y="61342"/>
                </a:cubicBezTo>
                <a:cubicBezTo>
                  <a:pt x="109760" y="59597"/>
                  <a:pt x="110400" y="55302"/>
                  <a:pt x="111680" y="53557"/>
                </a:cubicBezTo>
                <a:cubicBezTo>
                  <a:pt x="112960" y="51946"/>
                  <a:pt x="117600" y="49798"/>
                  <a:pt x="118400" y="47919"/>
                </a:cubicBezTo>
                <a:cubicBezTo>
                  <a:pt x="119840" y="44966"/>
                  <a:pt x="117600" y="35302"/>
                  <a:pt x="117600" y="35302"/>
                </a:cubicBezTo>
                <a:cubicBezTo>
                  <a:pt x="117600" y="35302"/>
                  <a:pt x="109600" y="31812"/>
                  <a:pt x="108320" y="29664"/>
                </a:cubicBezTo>
                <a:cubicBezTo>
                  <a:pt x="107040" y="27114"/>
                  <a:pt x="110240" y="21073"/>
                  <a:pt x="109280" y="18389"/>
                </a:cubicBezTo>
                <a:cubicBezTo>
                  <a:pt x="108640" y="16644"/>
                  <a:pt x="104640" y="14496"/>
                  <a:pt x="104160" y="12751"/>
                </a:cubicBezTo>
                <a:cubicBezTo>
                  <a:pt x="103680" y="10872"/>
                  <a:pt x="105920" y="5100"/>
                  <a:pt x="105920" y="5100"/>
                </a:cubicBezTo>
                <a:cubicBezTo>
                  <a:pt x="105920" y="5100"/>
                  <a:pt x="99680" y="2147"/>
                  <a:pt x="97440" y="1476"/>
                </a:cubicBezTo>
                <a:cubicBezTo>
                  <a:pt x="96000" y="939"/>
                  <a:pt x="93120" y="0"/>
                  <a:pt x="91520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61"/>
          <p:cNvSpPr/>
          <p:nvPr/>
        </p:nvSpPr>
        <p:spPr>
          <a:xfrm>
            <a:off x="6851127" y="2142395"/>
            <a:ext cx="81900" cy="123600"/>
          </a:xfrm>
          <a:custGeom>
            <a:rect b="b" l="l" r="r" t="t"/>
            <a:pathLst>
              <a:path extrusionOk="0" h="120000" w="120000">
                <a:moveTo>
                  <a:pt x="51639" y="0"/>
                </a:moveTo>
                <a:lnTo>
                  <a:pt x="41311" y="20712"/>
                </a:lnTo>
                <a:lnTo>
                  <a:pt x="0" y="30904"/>
                </a:lnTo>
                <a:cubicBezTo>
                  <a:pt x="0" y="30904"/>
                  <a:pt x="13770" y="43397"/>
                  <a:pt x="15245" y="48328"/>
                </a:cubicBezTo>
                <a:cubicBezTo>
                  <a:pt x="16721" y="51945"/>
                  <a:pt x="9836" y="60493"/>
                  <a:pt x="12786" y="63780"/>
                </a:cubicBezTo>
                <a:cubicBezTo>
                  <a:pt x="16229" y="67726"/>
                  <a:pt x="34918" y="66739"/>
                  <a:pt x="38360" y="70684"/>
                </a:cubicBezTo>
                <a:cubicBezTo>
                  <a:pt x="46229" y="79232"/>
                  <a:pt x="25573" y="101917"/>
                  <a:pt x="33442" y="110465"/>
                </a:cubicBezTo>
                <a:cubicBezTo>
                  <a:pt x="37868" y="115397"/>
                  <a:pt x="56065" y="119671"/>
                  <a:pt x="64426" y="119013"/>
                </a:cubicBezTo>
                <a:cubicBezTo>
                  <a:pt x="77704" y="118356"/>
                  <a:pt x="104262" y="108164"/>
                  <a:pt x="110655" y="100273"/>
                </a:cubicBezTo>
                <a:cubicBezTo>
                  <a:pt x="119508" y="89753"/>
                  <a:pt x="116557" y="63123"/>
                  <a:pt x="110655" y="51616"/>
                </a:cubicBezTo>
                <a:cubicBezTo>
                  <a:pt x="103278" y="36164"/>
                  <a:pt x="51639" y="0"/>
                  <a:pt x="51639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61"/>
          <p:cNvSpPr/>
          <p:nvPr/>
        </p:nvSpPr>
        <p:spPr>
          <a:xfrm>
            <a:off x="5728964" y="2291223"/>
            <a:ext cx="578700" cy="604200"/>
          </a:xfrm>
          <a:custGeom>
            <a:rect b="b" l="l" r="r" t="t"/>
            <a:pathLst>
              <a:path extrusionOk="0" h="120000" w="120000">
                <a:moveTo>
                  <a:pt x="119860" y="27403"/>
                </a:moveTo>
                <a:cubicBezTo>
                  <a:pt x="119860" y="27403"/>
                  <a:pt x="119930" y="29279"/>
                  <a:pt x="119580" y="29815"/>
                </a:cubicBezTo>
                <a:cubicBezTo>
                  <a:pt x="118672" y="30954"/>
                  <a:pt x="115247" y="31356"/>
                  <a:pt x="114059" y="32294"/>
                </a:cubicBezTo>
                <a:cubicBezTo>
                  <a:pt x="113011" y="33098"/>
                  <a:pt x="111403" y="35309"/>
                  <a:pt x="110774" y="36515"/>
                </a:cubicBezTo>
                <a:cubicBezTo>
                  <a:pt x="110075" y="37788"/>
                  <a:pt x="109656" y="40871"/>
                  <a:pt x="108957" y="42144"/>
                </a:cubicBezTo>
                <a:cubicBezTo>
                  <a:pt x="108258" y="43283"/>
                  <a:pt x="105742" y="44757"/>
                  <a:pt x="105253" y="45963"/>
                </a:cubicBezTo>
                <a:cubicBezTo>
                  <a:pt x="104484" y="47839"/>
                  <a:pt x="105253" y="54070"/>
                  <a:pt x="105253" y="54070"/>
                </a:cubicBezTo>
                <a:lnTo>
                  <a:pt x="105253" y="54070"/>
                </a:lnTo>
                <a:cubicBezTo>
                  <a:pt x="105253" y="54070"/>
                  <a:pt x="103156" y="52663"/>
                  <a:pt x="102667" y="51993"/>
                </a:cubicBezTo>
                <a:cubicBezTo>
                  <a:pt x="101758" y="50519"/>
                  <a:pt x="101199" y="46968"/>
                  <a:pt x="100850" y="45293"/>
                </a:cubicBezTo>
                <a:cubicBezTo>
                  <a:pt x="100570" y="44087"/>
                  <a:pt x="100850" y="41407"/>
                  <a:pt x="100151" y="40335"/>
                </a:cubicBezTo>
                <a:cubicBezTo>
                  <a:pt x="99312" y="39195"/>
                  <a:pt x="96377" y="37989"/>
                  <a:pt x="94979" y="37520"/>
                </a:cubicBezTo>
                <a:cubicBezTo>
                  <a:pt x="93931" y="37185"/>
                  <a:pt x="91624" y="37252"/>
                  <a:pt x="90576" y="36850"/>
                </a:cubicBezTo>
                <a:cubicBezTo>
                  <a:pt x="89108" y="36247"/>
                  <a:pt x="86942" y="32830"/>
                  <a:pt x="85474" y="33299"/>
                </a:cubicBezTo>
                <a:cubicBezTo>
                  <a:pt x="83168" y="34036"/>
                  <a:pt x="81351" y="40134"/>
                  <a:pt x="82539" y="42144"/>
                </a:cubicBezTo>
                <a:cubicBezTo>
                  <a:pt x="82888" y="42747"/>
                  <a:pt x="84985" y="42278"/>
                  <a:pt x="85474" y="42814"/>
                </a:cubicBezTo>
                <a:cubicBezTo>
                  <a:pt x="87221" y="44958"/>
                  <a:pt x="85824" y="53735"/>
                  <a:pt x="85824" y="53735"/>
                </a:cubicBezTo>
                <a:cubicBezTo>
                  <a:pt x="85824" y="53735"/>
                  <a:pt x="83587" y="53869"/>
                  <a:pt x="82888" y="54137"/>
                </a:cubicBezTo>
                <a:cubicBezTo>
                  <a:pt x="82050" y="54405"/>
                  <a:pt x="80372" y="55142"/>
                  <a:pt x="79953" y="55879"/>
                </a:cubicBezTo>
                <a:cubicBezTo>
                  <a:pt x="79254" y="57018"/>
                  <a:pt x="80582" y="59899"/>
                  <a:pt x="79953" y="61105"/>
                </a:cubicBezTo>
                <a:cubicBezTo>
                  <a:pt x="79743" y="61440"/>
                  <a:pt x="78765" y="61842"/>
                  <a:pt x="78485" y="62110"/>
                </a:cubicBezTo>
                <a:cubicBezTo>
                  <a:pt x="77437" y="63115"/>
                  <a:pt x="76319" y="65795"/>
                  <a:pt x="75200" y="66733"/>
                </a:cubicBezTo>
                <a:cubicBezTo>
                  <a:pt x="74082" y="67537"/>
                  <a:pt x="71147" y="68006"/>
                  <a:pt x="70029" y="68810"/>
                </a:cubicBezTo>
                <a:cubicBezTo>
                  <a:pt x="69120" y="69480"/>
                  <a:pt x="68072" y="71691"/>
                  <a:pt x="67093" y="72294"/>
                </a:cubicBezTo>
                <a:cubicBezTo>
                  <a:pt x="66185" y="73031"/>
                  <a:pt x="63529" y="73299"/>
                  <a:pt x="62690" y="74103"/>
                </a:cubicBezTo>
                <a:cubicBezTo>
                  <a:pt x="61642" y="75108"/>
                  <a:pt x="61432" y="78257"/>
                  <a:pt x="60524" y="79329"/>
                </a:cubicBezTo>
                <a:cubicBezTo>
                  <a:pt x="59685" y="80402"/>
                  <a:pt x="57239" y="81809"/>
                  <a:pt x="56121" y="82546"/>
                </a:cubicBezTo>
                <a:cubicBezTo>
                  <a:pt x="54653" y="83484"/>
                  <a:pt x="50949" y="84556"/>
                  <a:pt x="50250" y="86030"/>
                </a:cubicBezTo>
                <a:cubicBezTo>
                  <a:pt x="48573" y="89313"/>
                  <a:pt x="53675" y="97353"/>
                  <a:pt x="51718" y="100502"/>
                </a:cubicBezTo>
                <a:cubicBezTo>
                  <a:pt x="51438" y="100904"/>
                  <a:pt x="50110" y="100770"/>
                  <a:pt x="49831" y="101172"/>
                </a:cubicBezTo>
                <a:cubicBezTo>
                  <a:pt x="49062" y="102713"/>
                  <a:pt x="51927" y="106130"/>
                  <a:pt x="51718" y="107872"/>
                </a:cubicBezTo>
                <a:cubicBezTo>
                  <a:pt x="51508" y="109279"/>
                  <a:pt x="49481" y="111557"/>
                  <a:pt x="48782" y="112763"/>
                </a:cubicBezTo>
                <a:cubicBezTo>
                  <a:pt x="48013" y="113969"/>
                  <a:pt x="46825" y="116448"/>
                  <a:pt x="45847" y="117386"/>
                </a:cubicBezTo>
                <a:cubicBezTo>
                  <a:pt x="44868" y="118257"/>
                  <a:pt x="42422" y="119932"/>
                  <a:pt x="41025" y="119798"/>
                </a:cubicBezTo>
                <a:cubicBezTo>
                  <a:pt x="40256" y="119798"/>
                  <a:pt x="38858" y="118726"/>
                  <a:pt x="38509" y="118056"/>
                </a:cubicBezTo>
                <a:cubicBezTo>
                  <a:pt x="37740" y="116917"/>
                  <a:pt x="38089" y="114103"/>
                  <a:pt x="37740" y="112763"/>
                </a:cubicBezTo>
                <a:cubicBezTo>
                  <a:pt x="36901" y="109815"/>
                  <a:pt x="33826" y="104388"/>
                  <a:pt x="32638" y="101507"/>
                </a:cubicBezTo>
                <a:cubicBezTo>
                  <a:pt x="31310" y="98492"/>
                  <a:pt x="29423" y="92127"/>
                  <a:pt x="27885" y="89179"/>
                </a:cubicBezTo>
                <a:cubicBezTo>
                  <a:pt x="26837" y="87236"/>
                  <a:pt x="23622" y="83819"/>
                  <a:pt x="22714" y="81809"/>
                </a:cubicBezTo>
                <a:cubicBezTo>
                  <a:pt x="21665" y="79463"/>
                  <a:pt x="20757" y="74438"/>
                  <a:pt x="20547" y="71959"/>
                </a:cubicBezTo>
                <a:cubicBezTo>
                  <a:pt x="20267" y="69748"/>
                  <a:pt x="20687" y="65326"/>
                  <a:pt x="20547" y="63115"/>
                </a:cubicBezTo>
                <a:cubicBezTo>
                  <a:pt x="20337" y="61373"/>
                  <a:pt x="19988" y="57889"/>
                  <a:pt x="19429" y="56214"/>
                </a:cubicBezTo>
                <a:cubicBezTo>
                  <a:pt x="19079" y="55075"/>
                  <a:pt x="18380" y="51658"/>
                  <a:pt x="17192" y="51993"/>
                </a:cubicBezTo>
                <a:cubicBezTo>
                  <a:pt x="16214" y="52194"/>
                  <a:pt x="17612" y="54941"/>
                  <a:pt x="17192" y="55812"/>
                </a:cubicBezTo>
                <a:cubicBezTo>
                  <a:pt x="16843" y="56750"/>
                  <a:pt x="15235" y="58291"/>
                  <a:pt x="14257" y="58626"/>
                </a:cubicBezTo>
                <a:cubicBezTo>
                  <a:pt x="12789" y="59095"/>
                  <a:pt x="9435" y="58961"/>
                  <a:pt x="8037" y="58291"/>
                </a:cubicBezTo>
                <a:cubicBezTo>
                  <a:pt x="6290" y="57420"/>
                  <a:pt x="3284" y="54204"/>
                  <a:pt x="3284" y="52328"/>
                </a:cubicBezTo>
                <a:cubicBezTo>
                  <a:pt x="3284" y="51323"/>
                  <a:pt x="6359" y="50050"/>
                  <a:pt x="5870" y="49179"/>
                </a:cubicBezTo>
                <a:cubicBezTo>
                  <a:pt x="5381" y="48375"/>
                  <a:pt x="3005" y="49916"/>
                  <a:pt x="2166" y="49514"/>
                </a:cubicBezTo>
                <a:cubicBezTo>
                  <a:pt x="1188" y="49045"/>
                  <a:pt x="0" y="45963"/>
                  <a:pt x="0" y="45963"/>
                </a:cubicBezTo>
                <a:cubicBezTo>
                  <a:pt x="0" y="45963"/>
                  <a:pt x="1677" y="43886"/>
                  <a:pt x="2516" y="43551"/>
                </a:cubicBezTo>
                <a:cubicBezTo>
                  <a:pt x="4472" y="42747"/>
                  <a:pt x="9435" y="44891"/>
                  <a:pt x="10972" y="43551"/>
                </a:cubicBezTo>
                <a:cubicBezTo>
                  <a:pt x="11671" y="42948"/>
                  <a:pt x="11601" y="40871"/>
                  <a:pt x="11322" y="40000"/>
                </a:cubicBezTo>
                <a:cubicBezTo>
                  <a:pt x="10832" y="38324"/>
                  <a:pt x="8107" y="35711"/>
                  <a:pt x="6919" y="34371"/>
                </a:cubicBezTo>
                <a:cubicBezTo>
                  <a:pt x="6080" y="33433"/>
                  <a:pt x="3564" y="32093"/>
                  <a:pt x="3284" y="30887"/>
                </a:cubicBezTo>
                <a:cubicBezTo>
                  <a:pt x="3005" y="29748"/>
                  <a:pt x="4123" y="27604"/>
                  <a:pt x="4752" y="26666"/>
                </a:cubicBezTo>
                <a:cubicBezTo>
                  <a:pt x="5241" y="25929"/>
                  <a:pt x="6429" y="24388"/>
                  <a:pt x="7338" y="24187"/>
                </a:cubicBezTo>
                <a:cubicBezTo>
                  <a:pt x="9225" y="23785"/>
                  <a:pt x="12859" y="27403"/>
                  <a:pt x="14676" y="26666"/>
                </a:cubicBezTo>
                <a:cubicBezTo>
                  <a:pt x="15375" y="26331"/>
                  <a:pt x="15585" y="24522"/>
                  <a:pt x="15725" y="23852"/>
                </a:cubicBezTo>
                <a:cubicBezTo>
                  <a:pt x="15934" y="23048"/>
                  <a:pt x="15725" y="21373"/>
                  <a:pt x="16144" y="20636"/>
                </a:cubicBezTo>
                <a:cubicBezTo>
                  <a:pt x="16843" y="19363"/>
                  <a:pt x="19988" y="18023"/>
                  <a:pt x="20896" y="16817"/>
                </a:cubicBezTo>
                <a:cubicBezTo>
                  <a:pt x="21456" y="15946"/>
                  <a:pt x="21735" y="13802"/>
                  <a:pt x="22364" y="12931"/>
                </a:cubicBezTo>
                <a:cubicBezTo>
                  <a:pt x="22923" y="12060"/>
                  <a:pt x="24950" y="11055"/>
                  <a:pt x="25299" y="10117"/>
                </a:cubicBezTo>
                <a:cubicBezTo>
                  <a:pt x="25859" y="8643"/>
                  <a:pt x="24950" y="3752"/>
                  <a:pt x="24950" y="3752"/>
                </a:cubicBezTo>
                <a:cubicBezTo>
                  <a:pt x="24950" y="3752"/>
                  <a:pt x="29143" y="670"/>
                  <a:pt x="30751" y="268"/>
                </a:cubicBezTo>
                <a:cubicBezTo>
                  <a:pt x="31939" y="0"/>
                  <a:pt x="34455" y="134"/>
                  <a:pt x="35573" y="603"/>
                </a:cubicBezTo>
                <a:cubicBezTo>
                  <a:pt x="36552" y="938"/>
                  <a:pt x="38369" y="2144"/>
                  <a:pt x="38858" y="3082"/>
                </a:cubicBezTo>
                <a:cubicBezTo>
                  <a:pt x="39697" y="4690"/>
                  <a:pt x="37600" y="8978"/>
                  <a:pt x="38858" y="10385"/>
                </a:cubicBezTo>
                <a:cubicBezTo>
                  <a:pt x="39836" y="11591"/>
                  <a:pt x="43680" y="10854"/>
                  <a:pt x="45078" y="11591"/>
                </a:cubicBezTo>
                <a:cubicBezTo>
                  <a:pt x="46266" y="12127"/>
                  <a:pt x="48852" y="15075"/>
                  <a:pt x="48852" y="15075"/>
                </a:cubicBezTo>
                <a:cubicBezTo>
                  <a:pt x="48852" y="15075"/>
                  <a:pt x="48782" y="20502"/>
                  <a:pt x="49481" y="22110"/>
                </a:cubicBezTo>
                <a:cubicBezTo>
                  <a:pt x="50040" y="23249"/>
                  <a:pt x="51718" y="25259"/>
                  <a:pt x="52836" y="25996"/>
                </a:cubicBezTo>
                <a:cubicBezTo>
                  <a:pt x="53954" y="26666"/>
                  <a:pt x="56680" y="27001"/>
                  <a:pt x="57938" y="27403"/>
                </a:cubicBezTo>
                <a:cubicBezTo>
                  <a:pt x="59615" y="27939"/>
                  <a:pt x="62900" y="29346"/>
                  <a:pt x="64577" y="29815"/>
                </a:cubicBezTo>
                <a:cubicBezTo>
                  <a:pt x="65835" y="30217"/>
                  <a:pt x="68491" y="30418"/>
                  <a:pt x="69679" y="30887"/>
                </a:cubicBezTo>
                <a:cubicBezTo>
                  <a:pt x="70658" y="31289"/>
                  <a:pt x="72335" y="32763"/>
                  <a:pt x="73383" y="33031"/>
                </a:cubicBezTo>
                <a:cubicBezTo>
                  <a:pt x="74502" y="33299"/>
                  <a:pt x="76948" y="32696"/>
                  <a:pt x="78136" y="32629"/>
                </a:cubicBezTo>
                <a:cubicBezTo>
                  <a:pt x="79114" y="32629"/>
                  <a:pt x="81281" y="33165"/>
                  <a:pt x="82189" y="32629"/>
                </a:cubicBezTo>
                <a:cubicBezTo>
                  <a:pt x="83238" y="32026"/>
                  <a:pt x="84356" y="28408"/>
                  <a:pt x="84356" y="28408"/>
                </a:cubicBezTo>
                <a:lnTo>
                  <a:pt x="86662" y="24589"/>
                </a:lnTo>
                <a:cubicBezTo>
                  <a:pt x="86662" y="24589"/>
                  <a:pt x="90017" y="26398"/>
                  <a:pt x="91205" y="26666"/>
                </a:cubicBezTo>
                <a:cubicBezTo>
                  <a:pt x="92952" y="27001"/>
                  <a:pt x="98264" y="26599"/>
                  <a:pt x="98264" y="26599"/>
                </a:cubicBezTo>
                <a:cubicBezTo>
                  <a:pt x="98264" y="26599"/>
                  <a:pt x="99662" y="24120"/>
                  <a:pt x="100430" y="23450"/>
                </a:cubicBezTo>
                <a:cubicBezTo>
                  <a:pt x="101479" y="22512"/>
                  <a:pt x="104135" y="21038"/>
                  <a:pt x="105602" y="20703"/>
                </a:cubicBezTo>
                <a:cubicBezTo>
                  <a:pt x="107210" y="20301"/>
                  <a:pt x="110634" y="20301"/>
                  <a:pt x="112242" y="20703"/>
                </a:cubicBezTo>
                <a:cubicBezTo>
                  <a:pt x="113570" y="21038"/>
                  <a:pt x="116086" y="22244"/>
                  <a:pt x="117134" y="23182"/>
                </a:cubicBezTo>
                <a:cubicBezTo>
                  <a:pt x="118043" y="23986"/>
                  <a:pt x="119860" y="27403"/>
                  <a:pt x="119860" y="2740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61"/>
          <p:cNvSpPr/>
          <p:nvPr/>
        </p:nvSpPr>
        <p:spPr>
          <a:xfrm>
            <a:off x="6121870" y="2456423"/>
            <a:ext cx="116100" cy="124800"/>
          </a:xfrm>
          <a:custGeom>
            <a:rect b="b" l="l" r="r" t="t"/>
            <a:pathLst>
              <a:path extrusionOk="0" h="120000" w="120000">
                <a:moveTo>
                  <a:pt x="119650" y="102857"/>
                </a:moveTo>
                <a:lnTo>
                  <a:pt x="110553" y="119676"/>
                </a:lnTo>
                <a:cubicBezTo>
                  <a:pt x="110553" y="119676"/>
                  <a:pt x="100058" y="117412"/>
                  <a:pt x="97609" y="115471"/>
                </a:cubicBezTo>
                <a:cubicBezTo>
                  <a:pt x="92011" y="111590"/>
                  <a:pt x="83615" y="100269"/>
                  <a:pt x="81865" y="94123"/>
                </a:cubicBezTo>
                <a:cubicBezTo>
                  <a:pt x="80816" y="89595"/>
                  <a:pt x="86064" y="79892"/>
                  <a:pt x="84664" y="75363"/>
                </a:cubicBezTo>
                <a:cubicBezTo>
                  <a:pt x="83615" y="70512"/>
                  <a:pt x="77317" y="57574"/>
                  <a:pt x="72069" y="58544"/>
                </a:cubicBezTo>
                <a:cubicBezTo>
                  <a:pt x="67521" y="59191"/>
                  <a:pt x="69271" y="70835"/>
                  <a:pt x="66472" y="73746"/>
                </a:cubicBezTo>
                <a:cubicBezTo>
                  <a:pt x="62973" y="77304"/>
                  <a:pt x="50728" y="78274"/>
                  <a:pt x="47930" y="82156"/>
                </a:cubicBezTo>
                <a:cubicBezTo>
                  <a:pt x="44781" y="86684"/>
                  <a:pt x="50728" y="100916"/>
                  <a:pt x="46180" y="104474"/>
                </a:cubicBezTo>
                <a:cubicBezTo>
                  <a:pt x="41282" y="107708"/>
                  <a:pt x="22390" y="100916"/>
                  <a:pt x="22390" y="100916"/>
                </a:cubicBezTo>
                <a:cubicBezTo>
                  <a:pt x="22390" y="100916"/>
                  <a:pt x="29387" y="58544"/>
                  <a:pt x="20641" y="48194"/>
                </a:cubicBezTo>
                <a:cubicBezTo>
                  <a:pt x="18192" y="45606"/>
                  <a:pt x="7696" y="47870"/>
                  <a:pt x="5947" y="44959"/>
                </a:cubicBezTo>
                <a:cubicBezTo>
                  <a:pt x="0" y="34932"/>
                  <a:pt x="9096" y="5822"/>
                  <a:pt x="20641" y="2264"/>
                </a:cubicBezTo>
                <a:cubicBezTo>
                  <a:pt x="27988" y="0"/>
                  <a:pt x="38833" y="16495"/>
                  <a:pt x="46180" y="19407"/>
                </a:cubicBezTo>
                <a:cubicBezTo>
                  <a:pt x="51428" y="21347"/>
                  <a:pt x="62973" y="21024"/>
                  <a:pt x="68221" y="22641"/>
                </a:cubicBezTo>
                <a:cubicBezTo>
                  <a:pt x="75218" y="24905"/>
                  <a:pt x="89912" y="30404"/>
                  <a:pt x="94110" y="36226"/>
                </a:cubicBezTo>
                <a:cubicBezTo>
                  <a:pt x="97609" y="41401"/>
                  <a:pt x="96209" y="54016"/>
                  <a:pt x="97609" y="60161"/>
                </a:cubicBezTo>
                <a:cubicBezTo>
                  <a:pt x="99358" y="68247"/>
                  <a:pt x="102157" y="85390"/>
                  <a:pt x="106705" y="92506"/>
                </a:cubicBezTo>
                <a:cubicBezTo>
                  <a:pt x="108804" y="95741"/>
                  <a:pt x="119650" y="102857"/>
                  <a:pt x="119650" y="102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61"/>
          <p:cNvSpPr/>
          <p:nvPr/>
        </p:nvSpPr>
        <p:spPr>
          <a:xfrm>
            <a:off x="5309268" y="1722700"/>
            <a:ext cx="753300" cy="385500"/>
          </a:xfrm>
          <a:custGeom>
            <a:rect b="b" l="l" r="r" t="t"/>
            <a:pathLst>
              <a:path extrusionOk="0" h="120000" w="120000">
                <a:moveTo>
                  <a:pt x="119946" y="50692"/>
                </a:moveTo>
                <a:cubicBezTo>
                  <a:pt x="119946" y="50692"/>
                  <a:pt x="118439" y="38177"/>
                  <a:pt x="116986" y="35232"/>
                </a:cubicBezTo>
                <a:cubicBezTo>
                  <a:pt x="116017" y="33234"/>
                  <a:pt x="112950" y="32602"/>
                  <a:pt x="111820" y="30920"/>
                </a:cubicBezTo>
                <a:cubicBezTo>
                  <a:pt x="111228" y="30078"/>
                  <a:pt x="110636" y="26923"/>
                  <a:pt x="109937" y="26187"/>
                </a:cubicBezTo>
                <a:cubicBezTo>
                  <a:pt x="109237" y="25451"/>
                  <a:pt x="107408" y="26608"/>
                  <a:pt x="106708" y="25661"/>
                </a:cubicBezTo>
                <a:cubicBezTo>
                  <a:pt x="104556" y="22927"/>
                  <a:pt x="104071" y="10306"/>
                  <a:pt x="101811" y="7677"/>
                </a:cubicBezTo>
                <a:cubicBezTo>
                  <a:pt x="100896" y="6625"/>
                  <a:pt x="98582" y="7361"/>
                  <a:pt x="97506" y="7677"/>
                </a:cubicBezTo>
                <a:cubicBezTo>
                  <a:pt x="96161" y="8203"/>
                  <a:pt x="93739" y="11042"/>
                  <a:pt x="92394" y="11463"/>
                </a:cubicBezTo>
                <a:cubicBezTo>
                  <a:pt x="91479" y="11673"/>
                  <a:pt x="89488" y="12094"/>
                  <a:pt x="88843" y="10937"/>
                </a:cubicBezTo>
                <a:cubicBezTo>
                  <a:pt x="88358" y="9991"/>
                  <a:pt x="88896" y="6836"/>
                  <a:pt x="88573" y="5574"/>
                </a:cubicBezTo>
                <a:cubicBezTo>
                  <a:pt x="88197" y="3996"/>
                  <a:pt x="86744" y="1367"/>
                  <a:pt x="85883" y="841"/>
                </a:cubicBezTo>
                <a:cubicBezTo>
                  <a:pt x="84376" y="0"/>
                  <a:pt x="81201" y="2418"/>
                  <a:pt x="79641" y="2944"/>
                </a:cubicBezTo>
                <a:cubicBezTo>
                  <a:pt x="78403" y="3470"/>
                  <a:pt x="76035" y="4943"/>
                  <a:pt x="74798" y="5153"/>
                </a:cubicBezTo>
                <a:cubicBezTo>
                  <a:pt x="72753" y="5363"/>
                  <a:pt x="68663" y="4206"/>
                  <a:pt x="66672" y="3575"/>
                </a:cubicBezTo>
                <a:cubicBezTo>
                  <a:pt x="65542" y="3155"/>
                  <a:pt x="63443" y="1367"/>
                  <a:pt x="62313" y="1367"/>
                </a:cubicBezTo>
                <a:cubicBezTo>
                  <a:pt x="61775" y="1367"/>
                  <a:pt x="60484" y="1577"/>
                  <a:pt x="60161" y="2418"/>
                </a:cubicBezTo>
                <a:cubicBezTo>
                  <a:pt x="59515" y="4312"/>
                  <a:pt x="61506" y="9465"/>
                  <a:pt x="60968" y="11463"/>
                </a:cubicBezTo>
                <a:cubicBezTo>
                  <a:pt x="60484" y="13356"/>
                  <a:pt x="58116" y="14092"/>
                  <a:pt x="57201" y="15144"/>
                </a:cubicBezTo>
                <a:cubicBezTo>
                  <a:pt x="56394" y="15985"/>
                  <a:pt x="53596" y="15985"/>
                  <a:pt x="52843" y="18720"/>
                </a:cubicBezTo>
                <a:cubicBezTo>
                  <a:pt x="52466" y="20087"/>
                  <a:pt x="55479" y="24609"/>
                  <a:pt x="55318" y="26818"/>
                </a:cubicBezTo>
                <a:cubicBezTo>
                  <a:pt x="55210" y="28080"/>
                  <a:pt x="54080" y="30184"/>
                  <a:pt x="53381" y="30499"/>
                </a:cubicBezTo>
                <a:cubicBezTo>
                  <a:pt x="52627" y="30815"/>
                  <a:pt x="51121" y="29027"/>
                  <a:pt x="50421" y="28396"/>
                </a:cubicBezTo>
                <a:cubicBezTo>
                  <a:pt x="48860" y="26923"/>
                  <a:pt x="46170" y="22191"/>
                  <a:pt x="44502" y="21454"/>
                </a:cubicBezTo>
                <a:cubicBezTo>
                  <a:pt x="43426" y="21034"/>
                  <a:pt x="41219" y="22822"/>
                  <a:pt x="40143" y="22506"/>
                </a:cubicBezTo>
                <a:cubicBezTo>
                  <a:pt x="39390" y="22401"/>
                  <a:pt x="37614" y="21770"/>
                  <a:pt x="37183" y="20403"/>
                </a:cubicBezTo>
                <a:cubicBezTo>
                  <a:pt x="36914" y="19561"/>
                  <a:pt x="37668" y="17142"/>
                  <a:pt x="37452" y="16196"/>
                </a:cubicBezTo>
                <a:cubicBezTo>
                  <a:pt x="36430" y="11989"/>
                  <a:pt x="31587" y="7572"/>
                  <a:pt x="29327" y="6205"/>
                </a:cubicBezTo>
                <a:cubicBezTo>
                  <a:pt x="28089" y="5363"/>
                  <a:pt x="24591" y="5784"/>
                  <a:pt x="23031" y="5363"/>
                </a:cubicBezTo>
                <a:cubicBezTo>
                  <a:pt x="22116" y="5048"/>
                  <a:pt x="20556" y="3996"/>
                  <a:pt x="19318" y="3996"/>
                </a:cubicBezTo>
                <a:cubicBezTo>
                  <a:pt x="18188" y="4101"/>
                  <a:pt x="15874" y="4732"/>
                  <a:pt x="15013" y="6205"/>
                </a:cubicBezTo>
                <a:cubicBezTo>
                  <a:pt x="14421" y="7046"/>
                  <a:pt x="14367" y="11253"/>
                  <a:pt x="13614" y="11463"/>
                </a:cubicBezTo>
                <a:cubicBezTo>
                  <a:pt x="12322" y="11779"/>
                  <a:pt x="11461" y="3786"/>
                  <a:pt x="10116" y="3575"/>
                </a:cubicBezTo>
                <a:cubicBezTo>
                  <a:pt x="5542" y="2524"/>
                  <a:pt x="107" y="19246"/>
                  <a:pt x="0" y="26818"/>
                </a:cubicBezTo>
                <a:cubicBezTo>
                  <a:pt x="0" y="28711"/>
                  <a:pt x="1076" y="32182"/>
                  <a:pt x="1721" y="33654"/>
                </a:cubicBezTo>
                <a:cubicBezTo>
                  <a:pt x="2475" y="35337"/>
                  <a:pt x="4950" y="36494"/>
                  <a:pt x="5488" y="38387"/>
                </a:cubicBezTo>
                <a:cubicBezTo>
                  <a:pt x="6080" y="40280"/>
                  <a:pt x="6134" y="44907"/>
                  <a:pt x="5757" y="46906"/>
                </a:cubicBezTo>
                <a:cubicBezTo>
                  <a:pt x="5434" y="48904"/>
                  <a:pt x="3336" y="51323"/>
                  <a:pt x="2798" y="53216"/>
                </a:cubicBezTo>
                <a:cubicBezTo>
                  <a:pt x="2098" y="55845"/>
                  <a:pt x="1452" y="64995"/>
                  <a:pt x="1452" y="64995"/>
                </a:cubicBezTo>
                <a:cubicBezTo>
                  <a:pt x="1452" y="64995"/>
                  <a:pt x="4573" y="62681"/>
                  <a:pt x="5704" y="62787"/>
                </a:cubicBezTo>
                <a:cubicBezTo>
                  <a:pt x="6780" y="62787"/>
                  <a:pt x="8878" y="66257"/>
                  <a:pt x="9901" y="65521"/>
                </a:cubicBezTo>
                <a:cubicBezTo>
                  <a:pt x="10385" y="65205"/>
                  <a:pt x="10547" y="62471"/>
                  <a:pt x="11031" y="62261"/>
                </a:cubicBezTo>
                <a:cubicBezTo>
                  <a:pt x="11677" y="61945"/>
                  <a:pt x="13022" y="63312"/>
                  <a:pt x="13291" y="64469"/>
                </a:cubicBezTo>
                <a:cubicBezTo>
                  <a:pt x="13775" y="66362"/>
                  <a:pt x="12322" y="70569"/>
                  <a:pt x="12484" y="72673"/>
                </a:cubicBezTo>
                <a:cubicBezTo>
                  <a:pt x="12538" y="73724"/>
                  <a:pt x="13614" y="75723"/>
                  <a:pt x="13291" y="76564"/>
                </a:cubicBezTo>
                <a:cubicBezTo>
                  <a:pt x="12699" y="78457"/>
                  <a:pt x="9847" y="75723"/>
                  <a:pt x="8771" y="76564"/>
                </a:cubicBezTo>
                <a:cubicBezTo>
                  <a:pt x="8233" y="76985"/>
                  <a:pt x="7372" y="78878"/>
                  <a:pt x="7103" y="79929"/>
                </a:cubicBezTo>
                <a:cubicBezTo>
                  <a:pt x="6834" y="80981"/>
                  <a:pt x="7318" y="83926"/>
                  <a:pt x="6834" y="84872"/>
                </a:cubicBezTo>
                <a:cubicBezTo>
                  <a:pt x="6403" y="85714"/>
                  <a:pt x="4627" y="84347"/>
                  <a:pt x="4251" y="85398"/>
                </a:cubicBezTo>
                <a:cubicBezTo>
                  <a:pt x="3928" y="86345"/>
                  <a:pt x="4681" y="88764"/>
                  <a:pt x="4843" y="89815"/>
                </a:cubicBezTo>
                <a:cubicBezTo>
                  <a:pt x="5058" y="91393"/>
                  <a:pt x="5273" y="94969"/>
                  <a:pt x="5973" y="95915"/>
                </a:cubicBezTo>
                <a:cubicBezTo>
                  <a:pt x="6995" y="97283"/>
                  <a:pt x="10062" y="94338"/>
                  <a:pt x="11031" y="95915"/>
                </a:cubicBezTo>
                <a:cubicBezTo>
                  <a:pt x="12215" y="97703"/>
                  <a:pt x="10977" y="107063"/>
                  <a:pt x="12430" y="107063"/>
                </a:cubicBezTo>
                <a:cubicBezTo>
                  <a:pt x="13237" y="107063"/>
                  <a:pt x="12591" y="101910"/>
                  <a:pt x="13237" y="101069"/>
                </a:cubicBezTo>
                <a:cubicBezTo>
                  <a:pt x="14044" y="100017"/>
                  <a:pt x="16412" y="100648"/>
                  <a:pt x="17112" y="101910"/>
                </a:cubicBezTo>
                <a:cubicBezTo>
                  <a:pt x="17973" y="103382"/>
                  <a:pt x="18134" y="110534"/>
                  <a:pt x="18134" y="110534"/>
                </a:cubicBezTo>
                <a:cubicBezTo>
                  <a:pt x="18134" y="110534"/>
                  <a:pt x="20448" y="108220"/>
                  <a:pt x="21309" y="108220"/>
                </a:cubicBezTo>
                <a:cubicBezTo>
                  <a:pt x="22008" y="108220"/>
                  <a:pt x="23515" y="109167"/>
                  <a:pt x="23892" y="110324"/>
                </a:cubicBezTo>
                <a:cubicBezTo>
                  <a:pt x="24161" y="111165"/>
                  <a:pt x="23569" y="113689"/>
                  <a:pt x="23892" y="114531"/>
                </a:cubicBezTo>
                <a:cubicBezTo>
                  <a:pt x="24322" y="115793"/>
                  <a:pt x="26852" y="116319"/>
                  <a:pt x="26852" y="116319"/>
                </a:cubicBezTo>
                <a:cubicBezTo>
                  <a:pt x="26852" y="116319"/>
                  <a:pt x="27228" y="91393"/>
                  <a:pt x="29273" y="84452"/>
                </a:cubicBezTo>
                <a:cubicBezTo>
                  <a:pt x="30457" y="80666"/>
                  <a:pt x="36376" y="73829"/>
                  <a:pt x="36376" y="73829"/>
                </a:cubicBezTo>
                <a:cubicBezTo>
                  <a:pt x="36376" y="73829"/>
                  <a:pt x="39013" y="73409"/>
                  <a:pt x="39497" y="72147"/>
                </a:cubicBezTo>
                <a:cubicBezTo>
                  <a:pt x="40035" y="70674"/>
                  <a:pt x="38852" y="66257"/>
                  <a:pt x="39497" y="64995"/>
                </a:cubicBezTo>
                <a:cubicBezTo>
                  <a:pt x="40627" y="62787"/>
                  <a:pt x="44609" y="62787"/>
                  <a:pt x="45739" y="64995"/>
                </a:cubicBezTo>
                <a:cubicBezTo>
                  <a:pt x="46600" y="66678"/>
                  <a:pt x="45255" y="72567"/>
                  <a:pt x="45739" y="74881"/>
                </a:cubicBezTo>
                <a:cubicBezTo>
                  <a:pt x="46008" y="76248"/>
                  <a:pt x="47677" y="77826"/>
                  <a:pt x="47677" y="79298"/>
                </a:cubicBezTo>
                <a:cubicBezTo>
                  <a:pt x="47677" y="80350"/>
                  <a:pt x="46278" y="82664"/>
                  <a:pt x="46278" y="82664"/>
                </a:cubicBezTo>
                <a:cubicBezTo>
                  <a:pt x="46278" y="82664"/>
                  <a:pt x="48000" y="88238"/>
                  <a:pt x="48484" y="90236"/>
                </a:cubicBezTo>
                <a:cubicBezTo>
                  <a:pt x="48807" y="91498"/>
                  <a:pt x="48914" y="94864"/>
                  <a:pt x="49560" y="95495"/>
                </a:cubicBezTo>
                <a:cubicBezTo>
                  <a:pt x="50529" y="96441"/>
                  <a:pt x="52573" y="93496"/>
                  <a:pt x="53650" y="93391"/>
                </a:cubicBezTo>
                <a:cubicBezTo>
                  <a:pt x="54565" y="93286"/>
                  <a:pt x="56502" y="93917"/>
                  <a:pt x="57417" y="94443"/>
                </a:cubicBezTo>
                <a:cubicBezTo>
                  <a:pt x="58331" y="94969"/>
                  <a:pt x="60376" y="96021"/>
                  <a:pt x="60914" y="97598"/>
                </a:cubicBezTo>
                <a:cubicBezTo>
                  <a:pt x="61614" y="99596"/>
                  <a:pt x="60968" y="104855"/>
                  <a:pt x="61183" y="107169"/>
                </a:cubicBezTo>
                <a:cubicBezTo>
                  <a:pt x="61345" y="108641"/>
                  <a:pt x="61775" y="111796"/>
                  <a:pt x="62313" y="112953"/>
                </a:cubicBezTo>
                <a:cubicBezTo>
                  <a:pt x="63121" y="114846"/>
                  <a:pt x="65596" y="116213"/>
                  <a:pt x="66672" y="117475"/>
                </a:cubicBezTo>
                <a:cubicBezTo>
                  <a:pt x="67156" y="118001"/>
                  <a:pt x="68502" y="119894"/>
                  <a:pt x="68502" y="119894"/>
                </a:cubicBezTo>
                <a:cubicBezTo>
                  <a:pt x="68502" y="119894"/>
                  <a:pt x="71246" y="115582"/>
                  <a:pt x="72322" y="114531"/>
                </a:cubicBezTo>
                <a:cubicBezTo>
                  <a:pt x="74152" y="112743"/>
                  <a:pt x="78565" y="111796"/>
                  <a:pt x="80125" y="109272"/>
                </a:cubicBezTo>
                <a:cubicBezTo>
                  <a:pt x="80556" y="108536"/>
                  <a:pt x="81309" y="106643"/>
                  <a:pt x="81201" y="105591"/>
                </a:cubicBezTo>
                <a:cubicBezTo>
                  <a:pt x="81094" y="103803"/>
                  <a:pt x="79426" y="101279"/>
                  <a:pt x="78511" y="100753"/>
                </a:cubicBezTo>
                <a:cubicBezTo>
                  <a:pt x="77865" y="100438"/>
                  <a:pt x="76466" y="102226"/>
                  <a:pt x="75820" y="101805"/>
                </a:cubicBezTo>
                <a:cubicBezTo>
                  <a:pt x="74905" y="101384"/>
                  <a:pt x="73183" y="98860"/>
                  <a:pt x="73076" y="97072"/>
                </a:cubicBezTo>
                <a:cubicBezTo>
                  <a:pt x="73022" y="95810"/>
                  <a:pt x="74582" y="94233"/>
                  <a:pt x="74690" y="92865"/>
                </a:cubicBezTo>
                <a:cubicBezTo>
                  <a:pt x="74852" y="91919"/>
                  <a:pt x="74313" y="89921"/>
                  <a:pt x="74260" y="88869"/>
                </a:cubicBezTo>
                <a:cubicBezTo>
                  <a:pt x="74206" y="88448"/>
                  <a:pt x="74098" y="87502"/>
                  <a:pt x="74206" y="87081"/>
                </a:cubicBezTo>
                <a:cubicBezTo>
                  <a:pt x="74475" y="85714"/>
                  <a:pt x="75820" y="83295"/>
                  <a:pt x="76627" y="83400"/>
                </a:cubicBezTo>
                <a:cubicBezTo>
                  <a:pt x="77650" y="83505"/>
                  <a:pt x="78565" y="89500"/>
                  <a:pt x="79587" y="89184"/>
                </a:cubicBezTo>
                <a:cubicBezTo>
                  <a:pt x="80286" y="88974"/>
                  <a:pt x="80394" y="85293"/>
                  <a:pt x="80932" y="84452"/>
                </a:cubicBezTo>
                <a:cubicBezTo>
                  <a:pt x="81793" y="83190"/>
                  <a:pt x="84000" y="81822"/>
                  <a:pt x="85022" y="82348"/>
                </a:cubicBezTo>
                <a:cubicBezTo>
                  <a:pt x="85775" y="82664"/>
                  <a:pt x="86636" y="86134"/>
                  <a:pt x="87443" y="86555"/>
                </a:cubicBezTo>
                <a:cubicBezTo>
                  <a:pt x="89112" y="87502"/>
                  <a:pt x="92663" y="84557"/>
                  <a:pt x="94439" y="84452"/>
                </a:cubicBezTo>
                <a:cubicBezTo>
                  <a:pt x="95569" y="84347"/>
                  <a:pt x="97775" y="84241"/>
                  <a:pt x="98798" y="84978"/>
                </a:cubicBezTo>
                <a:cubicBezTo>
                  <a:pt x="99874" y="85714"/>
                  <a:pt x="102618" y="90552"/>
                  <a:pt x="102618" y="90552"/>
                </a:cubicBezTo>
                <a:cubicBezTo>
                  <a:pt x="102618" y="90552"/>
                  <a:pt x="103587" y="88238"/>
                  <a:pt x="103748" y="87291"/>
                </a:cubicBezTo>
                <a:cubicBezTo>
                  <a:pt x="104125" y="85188"/>
                  <a:pt x="103426" y="80245"/>
                  <a:pt x="104017" y="78457"/>
                </a:cubicBezTo>
                <a:cubicBezTo>
                  <a:pt x="104556" y="76879"/>
                  <a:pt x="106439" y="75302"/>
                  <a:pt x="107408" y="75092"/>
                </a:cubicBezTo>
                <a:cubicBezTo>
                  <a:pt x="108430" y="74881"/>
                  <a:pt x="110475" y="78352"/>
                  <a:pt x="111390" y="77300"/>
                </a:cubicBezTo>
                <a:cubicBezTo>
                  <a:pt x="112950" y="75407"/>
                  <a:pt x="111928" y="66152"/>
                  <a:pt x="112789" y="62892"/>
                </a:cubicBezTo>
                <a:cubicBezTo>
                  <a:pt x="113058" y="61840"/>
                  <a:pt x="113973" y="60157"/>
                  <a:pt x="114457" y="59631"/>
                </a:cubicBezTo>
                <a:cubicBezTo>
                  <a:pt x="115049" y="59000"/>
                  <a:pt x="116556" y="59421"/>
                  <a:pt x="117040" y="58475"/>
                </a:cubicBezTo>
                <a:cubicBezTo>
                  <a:pt x="117524" y="57633"/>
                  <a:pt x="117470" y="54583"/>
                  <a:pt x="117847" y="53531"/>
                </a:cubicBezTo>
                <a:cubicBezTo>
                  <a:pt x="118278" y="52480"/>
                  <a:pt x="119946" y="50692"/>
                  <a:pt x="119946" y="5069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61"/>
          <p:cNvSpPr/>
          <p:nvPr/>
        </p:nvSpPr>
        <p:spPr>
          <a:xfrm>
            <a:off x="5739380" y="1984637"/>
            <a:ext cx="214200" cy="162300"/>
          </a:xfrm>
          <a:custGeom>
            <a:rect b="b" l="l" r="r" t="t"/>
            <a:pathLst>
              <a:path extrusionOk="0" h="120000" w="120000">
                <a:moveTo>
                  <a:pt x="92976" y="35323"/>
                </a:moveTo>
                <a:cubicBezTo>
                  <a:pt x="92976" y="38580"/>
                  <a:pt x="100724" y="37828"/>
                  <a:pt x="101858" y="40584"/>
                </a:cubicBezTo>
                <a:cubicBezTo>
                  <a:pt x="106204" y="49603"/>
                  <a:pt x="105448" y="74154"/>
                  <a:pt x="100913" y="82922"/>
                </a:cubicBezTo>
                <a:cubicBezTo>
                  <a:pt x="99590" y="85427"/>
                  <a:pt x="93732" y="85929"/>
                  <a:pt x="92031" y="88183"/>
                </a:cubicBezTo>
                <a:cubicBezTo>
                  <a:pt x="90519" y="89937"/>
                  <a:pt x="89763" y="95699"/>
                  <a:pt x="88062" y="97202"/>
                </a:cubicBezTo>
                <a:cubicBezTo>
                  <a:pt x="83905" y="101210"/>
                  <a:pt x="71055" y="97202"/>
                  <a:pt x="68220" y="102463"/>
                </a:cubicBezTo>
                <a:cubicBezTo>
                  <a:pt x="67275" y="104467"/>
                  <a:pt x="69732" y="109478"/>
                  <a:pt x="69165" y="111732"/>
                </a:cubicBezTo>
                <a:cubicBezTo>
                  <a:pt x="68598" y="114237"/>
                  <a:pt x="64251" y="119749"/>
                  <a:pt x="64251" y="119749"/>
                </a:cubicBezTo>
                <a:cubicBezTo>
                  <a:pt x="64251" y="119749"/>
                  <a:pt x="60661" y="84676"/>
                  <a:pt x="53291" y="81670"/>
                </a:cubicBezTo>
                <a:cubicBezTo>
                  <a:pt x="49322" y="80167"/>
                  <a:pt x="43653" y="92192"/>
                  <a:pt x="39874" y="94446"/>
                </a:cubicBezTo>
                <a:cubicBezTo>
                  <a:pt x="37228" y="95949"/>
                  <a:pt x="31370" y="96951"/>
                  <a:pt x="28535" y="96951"/>
                </a:cubicBezTo>
                <a:cubicBezTo>
                  <a:pt x="21354" y="96951"/>
                  <a:pt x="0" y="90688"/>
                  <a:pt x="0" y="90688"/>
                </a:cubicBezTo>
                <a:cubicBezTo>
                  <a:pt x="0" y="90688"/>
                  <a:pt x="9637" y="80417"/>
                  <a:pt x="13228" y="77912"/>
                </a:cubicBezTo>
                <a:cubicBezTo>
                  <a:pt x="19842" y="73653"/>
                  <a:pt x="35149" y="71398"/>
                  <a:pt x="40818" y="65386"/>
                </a:cubicBezTo>
                <a:cubicBezTo>
                  <a:pt x="42330" y="63632"/>
                  <a:pt x="44976" y="59123"/>
                  <a:pt x="44598" y="56617"/>
                </a:cubicBezTo>
                <a:cubicBezTo>
                  <a:pt x="44220" y="52359"/>
                  <a:pt x="38173" y="46346"/>
                  <a:pt x="35149" y="45093"/>
                </a:cubicBezTo>
                <a:cubicBezTo>
                  <a:pt x="32881" y="44342"/>
                  <a:pt x="27968" y="48601"/>
                  <a:pt x="25511" y="47599"/>
                </a:cubicBezTo>
                <a:cubicBezTo>
                  <a:pt x="22488" y="46597"/>
                  <a:pt x="16440" y="40584"/>
                  <a:pt x="16062" y="36325"/>
                </a:cubicBezTo>
                <a:cubicBezTo>
                  <a:pt x="15874" y="33319"/>
                  <a:pt x="21165" y="29311"/>
                  <a:pt x="21732" y="26304"/>
                </a:cubicBezTo>
                <a:cubicBezTo>
                  <a:pt x="22299" y="22797"/>
                  <a:pt x="18897" y="15782"/>
                  <a:pt x="19842" y="12526"/>
                </a:cubicBezTo>
                <a:cubicBezTo>
                  <a:pt x="20787" y="9018"/>
                  <a:pt x="25700" y="3507"/>
                  <a:pt x="28346" y="3757"/>
                </a:cubicBezTo>
                <a:cubicBezTo>
                  <a:pt x="32125" y="4008"/>
                  <a:pt x="35149" y="18288"/>
                  <a:pt x="38929" y="17536"/>
                </a:cubicBezTo>
                <a:cubicBezTo>
                  <a:pt x="41385" y="17035"/>
                  <a:pt x="41763" y="8267"/>
                  <a:pt x="43653" y="6263"/>
                </a:cubicBezTo>
                <a:cubicBezTo>
                  <a:pt x="46677" y="3256"/>
                  <a:pt x="54236" y="0"/>
                  <a:pt x="57826" y="1252"/>
                </a:cubicBezTo>
                <a:cubicBezTo>
                  <a:pt x="60661" y="2004"/>
                  <a:pt x="63685" y="10271"/>
                  <a:pt x="66330" y="11273"/>
                </a:cubicBezTo>
                <a:cubicBezTo>
                  <a:pt x="72377" y="13528"/>
                  <a:pt x="84850" y="6513"/>
                  <a:pt x="91086" y="6263"/>
                </a:cubicBezTo>
                <a:cubicBezTo>
                  <a:pt x="94866" y="6012"/>
                  <a:pt x="102803" y="5762"/>
                  <a:pt x="106393" y="7515"/>
                </a:cubicBezTo>
                <a:cubicBezTo>
                  <a:pt x="110173" y="9269"/>
                  <a:pt x="119811" y="20793"/>
                  <a:pt x="119811" y="2079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61"/>
          <p:cNvSpPr/>
          <p:nvPr/>
        </p:nvSpPr>
        <p:spPr>
          <a:xfrm>
            <a:off x="7101158" y="1937012"/>
            <a:ext cx="101100" cy="131100"/>
          </a:xfrm>
          <a:custGeom>
            <a:rect b="b" l="l" r="r" t="t"/>
            <a:pathLst>
              <a:path extrusionOk="0" h="120000" w="120000">
                <a:moveTo>
                  <a:pt x="20264" y="10259"/>
                </a:moveTo>
                <a:cubicBezTo>
                  <a:pt x="18278" y="16476"/>
                  <a:pt x="25033" y="28601"/>
                  <a:pt x="26225" y="34818"/>
                </a:cubicBezTo>
                <a:cubicBezTo>
                  <a:pt x="27417" y="40103"/>
                  <a:pt x="29801" y="50673"/>
                  <a:pt x="28609" y="55958"/>
                </a:cubicBezTo>
                <a:cubicBezTo>
                  <a:pt x="27019" y="61865"/>
                  <a:pt x="17483" y="71813"/>
                  <a:pt x="13907" y="77098"/>
                </a:cubicBezTo>
                <a:cubicBezTo>
                  <a:pt x="10728" y="81761"/>
                  <a:pt x="0" y="90155"/>
                  <a:pt x="1192" y="95129"/>
                </a:cubicBezTo>
                <a:cubicBezTo>
                  <a:pt x="1986" y="98860"/>
                  <a:pt x="11125" y="104145"/>
                  <a:pt x="15894" y="105077"/>
                </a:cubicBezTo>
                <a:cubicBezTo>
                  <a:pt x="23046" y="106010"/>
                  <a:pt x="35761" y="97305"/>
                  <a:pt x="42913" y="96683"/>
                </a:cubicBezTo>
                <a:cubicBezTo>
                  <a:pt x="50066" y="96373"/>
                  <a:pt x="64768" y="98549"/>
                  <a:pt x="70331" y="101658"/>
                </a:cubicBezTo>
                <a:cubicBezTo>
                  <a:pt x="74304" y="104145"/>
                  <a:pt x="82649" y="119689"/>
                  <a:pt x="82649" y="114715"/>
                </a:cubicBezTo>
                <a:cubicBezTo>
                  <a:pt x="82649" y="109740"/>
                  <a:pt x="92185" y="92331"/>
                  <a:pt x="99337" y="87046"/>
                </a:cubicBezTo>
                <a:cubicBezTo>
                  <a:pt x="102913" y="84559"/>
                  <a:pt x="114039" y="83626"/>
                  <a:pt x="116026" y="80518"/>
                </a:cubicBezTo>
                <a:cubicBezTo>
                  <a:pt x="119602" y="74922"/>
                  <a:pt x="116821" y="60621"/>
                  <a:pt x="112052" y="55958"/>
                </a:cubicBezTo>
                <a:cubicBezTo>
                  <a:pt x="107682" y="51917"/>
                  <a:pt x="92980" y="50984"/>
                  <a:pt x="87019" y="49430"/>
                </a:cubicBezTo>
                <a:cubicBezTo>
                  <a:pt x="77880" y="46943"/>
                  <a:pt x="58013" y="44766"/>
                  <a:pt x="51258" y="39792"/>
                </a:cubicBezTo>
                <a:cubicBezTo>
                  <a:pt x="46092" y="35751"/>
                  <a:pt x="43708" y="23626"/>
                  <a:pt x="40927" y="18341"/>
                </a:cubicBezTo>
                <a:cubicBezTo>
                  <a:pt x="38543" y="13989"/>
                  <a:pt x="36953" y="1243"/>
                  <a:pt x="30596" y="621"/>
                </a:cubicBezTo>
                <a:cubicBezTo>
                  <a:pt x="26622" y="0"/>
                  <a:pt x="21059" y="7150"/>
                  <a:pt x="20264" y="1025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5" name="Google Shape;525;p61"/>
          <p:cNvSpPr/>
          <p:nvPr/>
        </p:nvSpPr>
        <p:spPr>
          <a:xfrm>
            <a:off x="6985072" y="2070958"/>
            <a:ext cx="192000" cy="204000"/>
          </a:xfrm>
          <a:custGeom>
            <a:rect b="b" l="l" r="r" t="t"/>
            <a:pathLst>
              <a:path extrusionOk="0" h="120000" w="120000">
                <a:moveTo>
                  <a:pt x="88631" y="1782"/>
                </a:moveTo>
                <a:cubicBezTo>
                  <a:pt x="91368" y="594"/>
                  <a:pt x="98315" y="0"/>
                  <a:pt x="100842" y="1782"/>
                </a:cubicBezTo>
                <a:cubicBezTo>
                  <a:pt x="104842" y="4950"/>
                  <a:pt x="103368" y="16831"/>
                  <a:pt x="105263" y="21584"/>
                </a:cubicBezTo>
                <a:cubicBezTo>
                  <a:pt x="106105" y="23762"/>
                  <a:pt x="108210" y="27920"/>
                  <a:pt x="109684" y="29900"/>
                </a:cubicBezTo>
                <a:cubicBezTo>
                  <a:pt x="111578" y="32475"/>
                  <a:pt x="119789" y="35841"/>
                  <a:pt x="119578" y="39207"/>
                </a:cubicBezTo>
                <a:cubicBezTo>
                  <a:pt x="119368" y="43960"/>
                  <a:pt x="105473" y="47128"/>
                  <a:pt x="104000" y="51683"/>
                </a:cubicBezTo>
                <a:cubicBezTo>
                  <a:pt x="102315" y="57227"/>
                  <a:pt x="110526" y="67920"/>
                  <a:pt x="110736" y="73465"/>
                </a:cubicBezTo>
                <a:cubicBezTo>
                  <a:pt x="110736" y="77029"/>
                  <a:pt x="109052" y="83960"/>
                  <a:pt x="107368" y="86930"/>
                </a:cubicBezTo>
                <a:cubicBezTo>
                  <a:pt x="106315" y="89108"/>
                  <a:pt x="102947" y="92871"/>
                  <a:pt x="100842" y="94257"/>
                </a:cubicBezTo>
                <a:cubicBezTo>
                  <a:pt x="99368" y="95247"/>
                  <a:pt x="95368" y="95247"/>
                  <a:pt x="94105" y="96435"/>
                </a:cubicBezTo>
                <a:cubicBezTo>
                  <a:pt x="92000" y="98217"/>
                  <a:pt x="92631" y="106336"/>
                  <a:pt x="89684" y="106732"/>
                </a:cubicBezTo>
                <a:cubicBezTo>
                  <a:pt x="86526" y="107326"/>
                  <a:pt x="84210" y="97227"/>
                  <a:pt x="80842" y="97425"/>
                </a:cubicBezTo>
                <a:cubicBezTo>
                  <a:pt x="79157" y="97425"/>
                  <a:pt x="77894" y="101782"/>
                  <a:pt x="76421" y="102574"/>
                </a:cubicBezTo>
                <a:cubicBezTo>
                  <a:pt x="72842" y="104356"/>
                  <a:pt x="63368" y="105742"/>
                  <a:pt x="59789" y="103564"/>
                </a:cubicBezTo>
                <a:cubicBezTo>
                  <a:pt x="58105" y="102574"/>
                  <a:pt x="58526" y="97227"/>
                  <a:pt x="56631" y="96435"/>
                </a:cubicBezTo>
                <a:cubicBezTo>
                  <a:pt x="54947" y="95643"/>
                  <a:pt x="50947" y="97029"/>
                  <a:pt x="49894" y="98415"/>
                </a:cubicBezTo>
                <a:cubicBezTo>
                  <a:pt x="46947" y="102178"/>
                  <a:pt x="54315" y="114851"/>
                  <a:pt x="49894" y="117227"/>
                </a:cubicBezTo>
                <a:cubicBezTo>
                  <a:pt x="47578" y="118415"/>
                  <a:pt x="42947" y="113663"/>
                  <a:pt x="41052" y="111881"/>
                </a:cubicBezTo>
                <a:cubicBezTo>
                  <a:pt x="39368" y="110495"/>
                  <a:pt x="37894" y="104356"/>
                  <a:pt x="35578" y="104752"/>
                </a:cubicBezTo>
                <a:cubicBezTo>
                  <a:pt x="32210" y="105346"/>
                  <a:pt x="34526" y="114851"/>
                  <a:pt x="32210" y="117227"/>
                </a:cubicBezTo>
                <a:cubicBezTo>
                  <a:pt x="30947" y="118613"/>
                  <a:pt x="26526" y="119801"/>
                  <a:pt x="24421" y="119207"/>
                </a:cubicBezTo>
                <a:cubicBezTo>
                  <a:pt x="21473" y="118217"/>
                  <a:pt x="19578" y="111287"/>
                  <a:pt x="16842" y="109900"/>
                </a:cubicBezTo>
                <a:cubicBezTo>
                  <a:pt x="14526" y="108712"/>
                  <a:pt x="9052" y="109702"/>
                  <a:pt x="6736" y="108910"/>
                </a:cubicBezTo>
                <a:cubicBezTo>
                  <a:pt x="4842" y="108118"/>
                  <a:pt x="210" y="105742"/>
                  <a:pt x="210" y="103564"/>
                </a:cubicBezTo>
                <a:cubicBezTo>
                  <a:pt x="0" y="100396"/>
                  <a:pt x="7368" y="96237"/>
                  <a:pt x="10105" y="94257"/>
                </a:cubicBezTo>
                <a:cubicBezTo>
                  <a:pt x="12631" y="92475"/>
                  <a:pt x="18526" y="89900"/>
                  <a:pt x="21263" y="88118"/>
                </a:cubicBezTo>
                <a:cubicBezTo>
                  <a:pt x="23157" y="86732"/>
                  <a:pt x="26526" y="82574"/>
                  <a:pt x="28842" y="81782"/>
                </a:cubicBezTo>
                <a:cubicBezTo>
                  <a:pt x="33684" y="80396"/>
                  <a:pt x="45052" y="86930"/>
                  <a:pt x="48842" y="83960"/>
                </a:cubicBezTo>
                <a:cubicBezTo>
                  <a:pt x="51368" y="81980"/>
                  <a:pt x="49052" y="74455"/>
                  <a:pt x="49894" y="71485"/>
                </a:cubicBezTo>
                <a:cubicBezTo>
                  <a:pt x="50526" y="68712"/>
                  <a:pt x="51578" y="61980"/>
                  <a:pt x="54315" y="60990"/>
                </a:cubicBezTo>
                <a:cubicBezTo>
                  <a:pt x="56000" y="60396"/>
                  <a:pt x="59157" y="63762"/>
                  <a:pt x="61052" y="64158"/>
                </a:cubicBezTo>
                <a:cubicBezTo>
                  <a:pt x="65473" y="64950"/>
                  <a:pt x="75368" y="64950"/>
                  <a:pt x="78736" y="62178"/>
                </a:cubicBezTo>
                <a:cubicBezTo>
                  <a:pt x="80631" y="60396"/>
                  <a:pt x="80631" y="55049"/>
                  <a:pt x="80842" y="52673"/>
                </a:cubicBezTo>
                <a:cubicBezTo>
                  <a:pt x="81263" y="49108"/>
                  <a:pt x="79789" y="41584"/>
                  <a:pt x="80842" y="38217"/>
                </a:cubicBezTo>
                <a:cubicBezTo>
                  <a:pt x="81684" y="35841"/>
                  <a:pt x="85894" y="32277"/>
                  <a:pt x="86315" y="29900"/>
                </a:cubicBezTo>
                <a:cubicBezTo>
                  <a:pt x="87368" y="24950"/>
                  <a:pt x="80842" y="15049"/>
                  <a:pt x="81894" y="10099"/>
                </a:cubicBezTo>
                <a:cubicBezTo>
                  <a:pt x="82526" y="7524"/>
                  <a:pt x="86105" y="2970"/>
                  <a:pt x="88631" y="178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61"/>
          <p:cNvSpPr/>
          <p:nvPr/>
        </p:nvSpPr>
        <p:spPr>
          <a:xfrm>
            <a:off x="7001444" y="2282294"/>
            <a:ext cx="26700" cy="24000"/>
          </a:xfrm>
          <a:custGeom>
            <a:rect b="b" l="l" r="r" t="t"/>
            <a:pathLst>
              <a:path extrusionOk="0" h="120000" w="120000">
                <a:moveTo>
                  <a:pt x="19746" y="36666"/>
                </a:moveTo>
                <a:cubicBezTo>
                  <a:pt x="19746" y="55000"/>
                  <a:pt x="0" y="93333"/>
                  <a:pt x="10632" y="106666"/>
                </a:cubicBezTo>
                <a:cubicBezTo>
                  <a:pt x="19746" y="118333"/>
                  <a:pt x="54683" y="113333"/>
                  <a:pt x="66835" y="106666"/>
                </a:cubicBezTo>
                <a:cubicBezTo>
                  <a:pt x="85063" y="96666"/>
                  <a:pt x="118481" y="58333"/>
                  <a:pt x="115443" y="36666"/>
                </a:cubicBezTo>
                <a:cubicBezTo>
                  <a:pt x="112405" y="20000"/>
                  <a:pt x="74430" y="5000"/>
                  <a:pt x="59240" y="1666"/>
                </a:cubicBezTo>
                <a:cubicBezTo>
                  <a:pt x="48607" y="0"/>
                  <a:pt x="19746" y="0"/>
                  <a:pt x="19746" y="10000"/>
                </a:cubicBezTo>
                <a:lnTo>
                  <a:pt x="19746" y="36666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61"/>
          <p:cNvSpPr/>
          <p:nvPr/>
        </p:nvSpPr>
        <p:spPr>
          <a:xfrm>
            <a:off x="6937447" y="2264434"/>
            <a:ext cx="51900" cy="77400"/>
          </a:xfrm>
          <a:custGeom>
            <a:rect b="b" l="l" r="r" t="t"/>
            <a:pathLst>
              <a:path extrusionOk="0" h="120000" w="120000">
                <a:moveTo>
                  <a:pt x="52645" y="13157"/>
                </a:moveTo>
                <a:cubicBezTo>
                  <a:pt x="45677" y="17368"/>
                  <a:pt x="39483" y="30526"/>
                  <a:pt x="32516" y="35263"/>
                </a:cubicBezTo>
                <a:cubicBezTo>
                  <a:pt x="26322" y="38947"/>
                  <a:pt x="6193" y="41052"/>
                  <a:pt x="3870" y="46315"/>
                </a:cubicBezTo>
                <a:cubicBezTo>
                  <a:pt x="0" y="55263"/>
                  <a:pt x="14709" y="77894"/>
                  <a:pt x="28645" y="79473"/>
                </a:cubicBezTo>
                <a:cubicBezTo>
                  <a:pt x="37161" y="80526"/>
                  <a:pt x="44129" y="63684"/>
                  <a:pt x="52645" y="62631"/>
                </a:cubicBezTo>
                <a:cubicBezTo>
                  <a:pt x="58064" y="62105"/>
                  <a:pt x="70451" y="64736"/>
                  <a:pt x="72774" y="68421"/>
                </a:cubicBezTo>
                <a:cubicBezTo>
                  <a:pt x="76645" y="73157"/>
                  <a:pt x="64258" y="84736"/>
                  <a:pt x="65032" y="90526"/>
                </a:cubicBezTo>
                <a:cubicBezTo>
                  <a:pt x="65806" y="97894"/>
                  <a:pt x="74322" y="116315"/>
                  <a:pt x="85161" y="117894"/>
                </a:cubicBezTo>
                <a:cubicBezTo>
                  <a:pt x="93677" y="119473"/>
                  <a:pt x="109935" y="109473"/>
                  <a:pt x="113806" y="104210"/>
                </a:cubicBezTo>
                <a:cubicBezTo>
                  <a:pt x="119225" y="96842"/>
                  <a:pt x="114580" y="79473"/>
                  <a:pt x="113806" y="71052"/>
                </a:cubicBezTo>
                <a:cubicBezTo>
                  <a:pt x="113032" y="57894"/>
                  <a:pt x="112258" y="31052"/>
                  <a:pt x="105290" y="18421"/>
                </a:cubicBezTo>
                <a:cubicBezTo>
                  <a:pt x="102967" y="13684"/>
                  <a:pt x="96774" y="3157"/>
                  <a:pt x="89032" y="2105"/>
                </a:cubicBezTo>
                <a:cubicBezTo>
                  <a:pt x="79741" y="0"/>
                  <a:pt x="60387" y="8421"/>
                  <a:pt x="52645" y="131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61"/>
          <p:cNvSpPr/>
          <p:nvPr/>
        </p:nvSpPr>
        <p:spPr>
          <a:xfrm>
            <a:off x="6807967" y="2045657"/>
            <a:ext cx="102600" cy="129300"/>
          </a:xfrm>
          <a:custGeom>
            <a:rect b="b" l="l" r="r" t="t"/>
            <a:pathLst>
              <a:path extrusionOk="0" h="120000" w="120000">
                <a:moveTo>
                  <a:pt x="111683" y="0"/>
                </a:moveTo>
                <a:cubicBezTo>
                  <a:pt x="111683" y="0"/>
                  <a:pt x="119603" y="27958"/>
                  <a:pt x="114059" y="35811"/>
                </a:cubicBezTo>
                <a:cubicBezTo>
                  <a:pt x="112079" y="38638"/>
                  <a:pt x="102574" y="39895"/>
                  <a:pt x="99801" y="42408"/>
                </a:cubicBezTo>
                <a:cubicBezTo>
                  <a:pt x="95049" y="46178"/>
                  <a:pt x="91881" y="56858"/>
                  <a:pt x="87128" y="60314"/>
                </a:cubicBezTo>
                <a:cubicBezTo>
                  <a:pt x="82376" y="63769"/>
                  <a:pt x="65346" y="63769"/>
                  <a:pt x="64158" y="68795"/>
                </a:cubicBezTo>
                <a:cubicBezTo>
                  <a:pt x="62574" y="76335"/>
                  <a:pt x="91485" y="90157"/>
                  <a:pt x="91485" y="90157"/>
                </a:cubicBezTo>
                <a:lnTo>
                  <a:pt x="83168" y="109947"/>
                </a:lnTo>
                <a:lnTo>
                  <a:pt x="49900" y="119685"/>
                </a:lnTo>
                <a:cubicBezTo>
                  <a:pt x="49900" y="119685"/>
                  <a:pt x="39603" y="110575"/>
                  <a:pt x="35247" y="108376"/>
                </a:cubicBezTo>
                <a:cubicBezTo>
                  <a:pt x="28910" y="104607"/>
                  <a:pt x="7128" y="104607"/>
                  <a:pt x="6336" y="98324"/>
                </a:cubicBezTo>
                <a:cubicBezTo>
                  <a:pt x="5544" y="93612"/>
                  <a:pt x="22178" y="91099"/>
                  <a:pt x="24950" y="86701"/>
                </a:cubicBezTo>
                <a:cubicBezTo>
                  <a:pt x="28118" y="81989"/>
                  <a:pt x="30891" y="69738"/>
                  <a:pt x="26930" y="65340"/>
                </a:cubicBezTo>
                <a:cubicBezTo>
                  <a:pt x="23762" y="61884"/>
                  <a:pt x="11485" y="61256"/>
                  <a:pt x="6336" y="60314"/>
                </a:cubicBezTo>
                <a:cubicBezTo>
                  <a:pt x="4752" y="60314"/>
                  <a:pt x="0" y="60314"/>
                  <a:pt x="0" y="60314"/>
                </a:cubicBezTo>
                <a:cubicBezTo>
                  <a:pt x="0" y="60314"/>
                  <a:pt x="18613" y="53089"/>
                  <a:pt x="22970" y="49005"/>
                </a:cubicBezTo>
                <a:cubicBezTo>
                  <a:pt x="29306" y="42408"/>
                  <a:pt x="25742" y="21047"/>
                  <a:pt x="35247" y="17591"/>
                </a:cubicBezTo>
                <a:cubicBezTo>
                  <a:pt x="40396" y="15706"/>
                  <a:pt x="50693" y="23246"/>
                  <a:pt x="56237" y="24188"/>
                </a:cubicBezTo>
                <a:cubicBezTo>
                  <a:pt x="61782" y="25130"/>
                  <a:pt x="73663" y="26073"/>
                  <a:pt x="78811" y="24188"/>
                </a:cubicBezTo>
                <a:cubicBezTo>
                  <a:pt x="87524" y="21361"/>
                  <a:pt x="95841" y="6596"/>
                  <a:pt x="103762" y="2827"/>
                </a:cubicBezTo>
                <a:cubicBezTo>
                  <a:pt x="105742" y="1884"/>
                  <a:pt x="111683" y="0"/>
                  <a:pt x="111683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61"/>
          <p:cNvSpPr/>
          <p:nvPr/>
        </p:nvSpPr>
        <p:spPr>
          <a:xfrm>
            <a:off x="6226050" y="2423681"/>
            <a:ext cx="159300" cy="412200"/>
          </a:xfrm>
          <a:custGeom>
            <a:rect b="b" l="l" r="r" t="t"/>
            <a:pathLst>
              <a:path extrusionOk="0" h="120000" w="120000">
                <a:moveTo>
                  <a:pt x="2038" y="46191"/>
                </a:moveTo>
                <a:lnTo>
                  <a:pt x="8917" y="41081"/>
                </a:lnTo>
                <a:cubicBezTo>
                  <a:pt x="8917" y="41081"/>
                  <a:pt x="6114" y="31941"/>
                  <a:pt x="8917" y="29189"/>
                </a:cubicBezTo>
                <a:cubicBezTo>
                  <a:pt x="10700" y="27420"/>
                  <a:pt x="19617" y="25159"/>
                  <a:pt x="22165" y="23488"/>
                </a:cubicBezTo>
                <a:cubicBezTo>
                  <a:pt x="24968" y="21621"/>
                  <a:pt x="26242" y="17199"/>
                  <a:pt x="28789" y="15233"/>
                </a:cubicBezTo>
                <a:cubicBezTo>
                  <a:pt x="31082" y="13464"/>
                  <a:pt x="36942" y="10221"/>
                  <a:pt x="41019" y="9041"/>
                </a:cubicBezTo>
                <a:cubicBezTo>
                  <a:pt x="45095" y="7665"/>
                  <a:pt x="57579" y="7174"/>
                  <a:pt x="60891" y="5405"/>
                </a:cubicBezTo>
                <a:cubicBezTo>
                  <a:pt x="62165" y="4717"/>
                  <a:pt x="62165" y="1867"/>
                  <a:pt x="62165" y="1867"/>
                </a:cubicBezTo>
                <a:cubicBezTo>
                  <a:pt x="62165" y="1867"/>
                  <a:pt x="75668" y="0"/>
                  <a:pt x="79745" y="786"/>
                </a:cubicBezTo>
                <a:cubicBezTo>
                  <a:pt x="81783" y="1277"/>
                  <a:pt x="82802" y="3538"/>
                  <a:pt x="83566" y="4422"/>
                </a:cubicBezTo>
                <a:cubicBezTo>
                  <a:pt x="85350" y="6093"/>
                  <a:pt x="90700" y="9336"/>
                  <a:pt x="90445" y="11105"/>
                </a:cubicBezTo>
                <a:cubicBezTo>
                  <a:pt x="90191" y="12579"/>
                  <a:pt x="86114" y="15135"/>
                  <a:pt x="83566" y="16314"/>
                </a:cubicBezTo>
                <a:cubicBezTo>
                  <a:pt x="81528" y="17297"/>
                  <a:pt x="74649" y="18280"/>
                  <a:pt x="72866" y="19361"/>
                </a:cubicBezTo>
                <a:cubicBezTo>
                  <a:pt x="71337" y="20540"/>
                  <a:pt x="69554" y="23488"/>
                  <a:pt x="71592" y="24570"/>
                </a:cubicBezTo>
                <a:cubicBezTo>
                  <a:pt x="74394" y="25847"/>
                  <a:pt x="85605" y="24570"/>
                  <a:pt x="88917" y="25552"/>
                </a:cubicBezTo>
                <a:cubicBezTo>
                  <a:pt x="92738" y="26633"/>
                  <a:pt x="95796" y="30073"/>
                  <a:pt x="97070" y="31744"/>
                </a:cubicBezTo>
                <a:cubicBezTo>
                  <a:pt x="99108" y="34103"/>
                  <a:pt x="96560" y="39803"/>
                  <a:pt x="101146" y="41572"/>
                </a:cubicBezTo>
                <a:cubicBezTo>
                  <a:pt x="103694" y="42555"/>
                  <a:pt x="112866" y="41670"/>
                  <a:pt x="115668" y="42555"/>
                </a:cubicBezTo>
                <a:cubicBezTo>
                  <a:pt x="117961" y="43243"/>
                  <a:pt x="119745" y="46683"/>
                  <a:pt x="119745" y="46683"/>
                </a:cubicBezTo>
                <a:cubicBezTo>
                  <a:pt x="119745" y="46683"/>
                  <a:pt x="115414" y="51007"/>
                  <a:pt x="113121" y="52285"/>
                </a:cubicBezTo>
                <a:cubicBezTo>
                  <a:pt x="111337" y="53267"/>
                  <a:pt x="106242" y="54742"/>
                  <a:pt x="103694" y="55429"/>
                </a:cubicBezTo>
                <a:cubicBezTo>
                  <a:pt x="100127" y="56216"/>
                  <a:pt x="90191" y="56609"/>
                  <a:pt x="87643" y="57985"/>
                </a:cubicBezTo>
                <a:cubicBezTo>
                  <a:pt x="83566" y="60147"/>
                  <a:pt x="85350" y="66142"/>
                  <a:pt x="86369" y="68796"/>
                </a:cubicBezTo>
                <a:cubicBezTo>
                  <a:pt x="86878" y="69877"/>
                  <a:pt x="88917" y="71941"/>
                  <a:pt x="90445" y="72923"/>
                </a:cubicBezTo>
                <a:cubicBezTo>
                  <a:pt x="92738" y="74594"/>
                  <a:pt x="101146" y="77248"/>
                  <a:pt x="102420" y="79115"/>
                </a:cubicBezTo>
                <a:cubicBezTo>
                  <a:pt x="104203" y="81670"/>
                  <a:pt x="98598" y="86781"/>
                  <a:pt x="98343" y="89434"/>
                </a:cubicBezTo>
                <a:cubicBezTo>
                  <a:pt x="98343" y="90712"/>
                  <a:pt x="99108" y="93366"/>
                  <a:pt x="99617" y="94545"/>
                </a:cubicBezTo>
                <a:cubicBezTo>
                  <a:pt x="100636" y="96511"/>
                  <a:pt x="102420" y="100638"/>
                  <a:pt x="104968" y="102309"/>
                </a:cubicBezTo>
                <a:cubicBezTo>
                  <a:pt x="107515" y="103783"/>
                  <a:pt x="117707" y="105257"/>
                  <a:pt x="118471" y="106928"/>
                </a:cubicBezTo>
                <a:cubicBezTo>
                  <a:pt x="119745" y="109385"/>
                  <a:pt x="110828" y="113611"/>
                  <a:pt x="107770" y="115773"/>
                </a:cubicBezTo>
                <a:cubicBezTo>
                  <a:pt x="106242" y="116756"/>
                  <a:pt x="101146" y="119901"/>
                  <a:pt x="101146" y="119901"/>
                </a:cubicBezTo>
                <a:cubicBezTo>
                  <a:pt x="101146" y="119901"/>
                  <a:pt x="96050" y="111351"/>
                  <a:pt x="94267" y="108501"/>
                </a:cubicBezTo>
                <a:cubicBezTo>
                  <a:pt x="93248" y="106535"/>
                  <a:pt x="92993" y="102407"/>
                  <a:pt x="90445" y="100737"/>
                </a:cubicBezTo>
                <a:cubicBezTo>
                  <a:pt x="88407" y="99557"/>
                  <a:pt x="79745" y="98574"/>
                  <a:pt x="78216" y="97199"/>
                </a:cubicBezTo>
                <a:cubicBezTo>
                  <a:pt x="74649" y="93660"/>
                  <a:pt x="85859" y="85896"/>
                  <a:pt x="83566" y="82162"/>
                </a:cubicBezTo>
                <a:cubicBezTo>
                  <a:pt x="82292" y="79606"/>
                  <a:pt x="75668" y="73415"/>
                  <a:pt x="69044" y="73415"/>
                </a:cubicBezTo>
                <a:cubicBezTo>
                  <a:pt x="65477" y="73415"/>
                  <a:pt x="63184" y="76953"/>
                  <a:pt x="60891" y="78034"/>
                </a:cubicBezTo>
                <a:cubicBezTo>
                  <a:pt x="58598" y="79213"/>
                  <a:pt x="54012" y="81867"/>
                  <a:pt x="50191" y="82162"/>
                </a:cubicBezTo>
                <a:cubicBezTo>
                  <a:pt x="46114" y="82555"/>
                  <a:pt x="36942" y="81375"/>
                  <a:pt x="34140" y="80098"/>
                </a:cubicBezTo>
                <a:cubicBezTo>
                  <a:pt x="28789" y="77444"/>
                  <a:pt x="32866" y="69975"/>
                  <a:pt x="31592" y="66633"/>
                </a:cubicBezTo>
                <a:cubicBezTo>
                  <a:pt x="30828" y="65061"/>
                  <a:pt x="29299" y="61916"/>
                  <a:pt x="27515" y="60442"/>
                </a:cubicBezTo>
                <a:cubicBezTo>
                  <a:pt x="25222" y="58574"/>
                  <a:pt x="17834" y="55331"/>
                  <a:pt x="14267" y="53759"/>
                </a:cubicBezTo>
                <a:cubicBezTo>
                  <a:pt x="10955" y="52481"/>
                  <a:pt x="2292" y="50810"/>
                  <a:pt x="764" y="49140"/>
                </a:cubicBezTo>
                <a:cubicBezTo>
                  <a:pt x="0" y="48452"/>
                  <a:pt x="2038" y="46191"/>
                  <a:pt x="2038" y="4619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0" name="Google Shape;530;p61"/>
          <p:cNvSpPr/>
          <p:nvPr/>
        </p:nvSpPr>
        <p:spPr>
          <a:xfrm>
            <a:off x="6429944" y="2739196"/>
            <a:ext cx="120600" cy="101100"/>
          </a:xfrm>
          <a:custGeom>
            <a:rect b="b" l="l" r="r" t="t"/>
            <a:pathLst>
              <a:path extrusionOk="0" h="120000" w="120000">
                <a:moveTo>
                  <a:pt x="48000" y="100927"/>
                </a:moveTo>
                <a:cubicBezTo>
                  <a:pt x="41577" y="98543"/>
                  <a:pt x="27042" y="114039"/>
                  <a:pt x="21295" y="109271"/>
                </a:cubicBezTo>
                <a:cubicBezTo>
                  <a:pt x="14535" y="103708"/>
                  <a:pt x="21971" y="78675"/>
                  <a:pt x="17915" y="69536"/>
                </a:cubicBezTo>
                <a:cubicBezTo>
                  <a:pt x="15211" y="63973"/>
                  <a:pt x="0" y="52847"/>
                  <a:pt x="0" y="52847"/>
                </a:cubicBezTo>
                <a:cubicBezTo>
                  <a:pt x="0" y="52847"/>
                  <a:pt x="5408" y="30596"/>
                  <a:pt x="9126" y="23841"/>
                </a:cubicBezTo>
                <a:cubicBezTo>
                  <a:pt x="12845" y="17086"/>
                  <a:pt x="21633" y="1589"/>
                  <a:pt x="28394" y="794"/>
                </a:cubicBezTo>
                <a:cubicBezTo>
                  <a:pt x="34478" y="0"/>
                  <a:pt x="42253" y="14304"/>
                  <a:pt x="48000" y="15496"/>
                </a:cubicBezTo>
                <a:cubicBezTo>
                  <a:pt x="53408" y="16688"/>
                  <a:pt x="69295" y="11125"/>
                  <a:pt x="69295" y="11125"/>
                </a:cubicBezTo>
                <a:cubicBezTo>
                  <a:pt x="69295" y="11125"/>
                  <a:pt x="78084" y="29403"/>
                  <a:pt x="83492" y="30198"/>
                </a:cubicBezTo>
                <a:cubicBezTo>
                  <a:pt x="90253" y="30993"/>
                  <a:pt x="104788" y="11125"/>
                  <a:pt x="104788" y="11125"/>
                </a:cubicBezTo>
                <a:cubicBezTo>
                  <a:pt x="104788" y="11125"/>
                  <a:pt x="112563" y="16688"/>
                  <a:pt x="113577" y="19470"/>
                </a:cubicBezTo>
                <a:cubicBezTo>
                  <a:pt x="118309" y="29801"/>
                  <a:pt x="119661" y="55231"/>
                  <a:pt x="115605" y="65562"/>
                </a:cubicBezTo>
                <a:cubicBezTo>
                  <a:pt x="113577" y="70331"/>
                  <a:pt x="104788" y="74701"/>
                  <a:pt x="101408" y="77880"/>
                </a:cubicBezTo>
                <a:cubicBezTo>
                  <a:pt x="96000" y="83443"/>
                  <a:pt x="86873" y="95761"/>
                  <a:pt x="81802" y="100927"/>
                </a:cubicBezTo>
                <a:cubicBezTo>
                  <a:pt x="77070" y="106092"/>
                  <a:pt x="62197" y="119602"/>
                  <a:pt x="62197" y="119602"/>
                </a:cubicBezTo>
                <a:cubicBezTo>
                  <a:pt x="62197" y="119602"/>
                  <a:pt x="53070" y="102913"/>
                  <a:pt x="48000" y="10092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1" name="Google Shape;531;p61"/>
          <p:cNvSpPr/>
          <p:nvPr/>
        </p:nvSpPr>
        <p:spPr>
          <a:xfrm>
            <a:off x="6383807" y="2551673"/>
            <a:ext cx="156300" cy="213000"/>
          </a:xfrm>
          <a:custGeom>
            <a:rect b="b" l="l" r="r" t="t"/>
            <a:pathLst>
              <a:path extrusionOk="0" h="120000" w="120000">
                <a:moveTo>
                  <a:pt x="0" y="18037"/>
                </a:moveTo>
                <a:cubicBezTo>
                  <a:pt x="0" y="18037"/>
                  <a:pt x="1822" y="25253"/>
                  <a:pt x="2603" y="27721"/>
                </a:cubicBezTo>
                <a:cubicBezTo>
                  <a:pt x="3644" y="30759"/>
                  <a:pt x="4425" y="37025"/>
                  <a:pt x="6767" y="39683"/>
                </a:cubicBezTo>
                <a:cubicBezTo>
                  <a:pt x="8069" y="41392"/>
                  <a:pt x="12754" y="43670"/>
                  <a:pt x="14837" y="44620"/>
                </a:cubicBezTo>
                <a:cubicBezTo>
                  <a:pt x="17440" y="45949"/>
                  <a:pt x="23427" y="47278"/>
                  <a:pt x="25770" y="48607"/>
                </a:cubicBezTo>
                <a:cubicBezTo>
                  <a:pt x="30976" y="51645"/>
                  <a:pt x="35661" y="63227"/>
                  <a:pt x="42169" y="63607"/>
                </a:cubicBezTo>
                <a:cubicBezTo>
                  <a:pt x="46334" y="63797"/>
                  <a:pt x="50498" y="55443"/>
                  <a:pt x="54663" y="55632"/>
                </a:cubicBezTo>
                <a:cubicBezTo>
                  <a:pt x="59088" y="55822"/>
                  <a:pt x="64555" y="62848"/>
                  <a:pt x="66898" y="65506"/>
                </a:cubicBezTo>
                <a:cubicBezTo>
                  <a:pt x="69761" y="69303"/>
                  <a:pt x="72885" y="77658"/>
                  <a:pt x="74967" y="81455"/>
                </a:cubicBezTo>
                <a:cubicBezTo>
                  <a:pt x="76268" y="83924"/>
                  <a:pt x="77830" y="89050"/>
                  <a:pt x="80433" y="90569"/>
                </a:cubicBezTo>
                <a:cubicBezTo>
                  <a:pt x="82255" y="91518"/>
                  <a:pt x="87462" y="90379"/>
                  <a:pt x="88763" y="91518"/>
                </a:cubicBezTo>
                <a:cubicBezTo>
                  <a:pt x="92928" y="95126"/>
                  <a:pt x="88763" y="110506"/>
                  <a:pt x="88763" y="110506"/>
                </a:cubicBezTo>
                <a:cubicBezTo>
                  <a:pt x="88763" y="110506"/>
                  <a:pt x="95531" y="119050"/>
                  <a:pt x="99696" y="119430"/>
                </a:cubicBezTo>
                <a:cubicBezTo>
                  <a:pt x="104902" y="119810"/>
                  <a:pt x="116095" y="110506"/>
                  <a:pt x="116095" y="110506"/>
                </a:cubicBezTo>
                <a:cubicBezTo>
                  <a:pt x="116095" y="110506"/>
                  <a:pt x="119739" y="92658"/>
                  <a:pt x="116095" y="87531"/>
                </a:cubicBezTo>
                <a:cubicBezTo>
                  <a:pt x="114273" y="84873"/>
                  <a:pt x="105422" y="82784"/>
                  <a:pt x="102299" y="80506"/>
                </a:cubicBezTo>
                <a:cubicBezTo>
                  <a:pt x="94750" y="75189"/>
                  <a:pt x="84338" y="60759"/>
                  <a:pt x="77830" y="54493"/>
                </a:cubicBezTo>
                <a:cubicBezTo>
                  <a:pt x="75227" y="52215"/>
                  <a:pt x="67939" y="48417"/>
                  <a:pt x="66898" y="45569"/>
                </a:cubicBezTo>
                <a:cubicBezTo>
                  <a:pt x="65596" y="42341"/>
                  <a:pt x="71062" y="35886"/>
                  <a:pt x="71062" y="32658"/>
                </a:cubicBezTo>
                <a:cubicBezTo>
                  <a:pt x="71062" y="30569"/>
                  <a:pt x="70281" y="26202"/>
                  <a:pt x="68199" y="24683"/>
                </a:cubicBezTo>
                <a:cubicBezTo>
                  <a:pt x="63514" y="20886"/>
                  <a:pt x="46073" y="21265"/>
                  <a:pt x="40867" y="17848"/>
                </a:cubicBezTo>
                <a:cubicBezTo>
                  <a:pt x="36182" y="14430"/>
                  <a:pt x="31236" y="0"/>
                  <a:pt x="31236" y="0"/>
                </a:cubicBezTo>
                <a:cubicBezTo>
                  <a:pt x="31236" y="0"/>
                  <a:pt x="20563" y="1708"/>
                  <a:pt x="19002" y="3987"/>
                </a:cubicBezTo>
                <a:cubicBezTo>
                  <a:pt x="17180" y="6645"/>
                  <a:pt x="24208" y="13481"/>
                  <a:pt x="21865" y="15949"/>
                </a:cubicBezTo>
                <a:cubicBezTo>
                  <a:pt x="18481" y="19177"/>
                  <a:pt x="0" y="18037"/>
                  <a:pt x="0" y="1803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2" name="Google Shape;532;p61"/>
          <p:cNvSpPr/>
          <p:nvPr/>
        </p:nvSpPr>
        <p:spPr>
          <a:xfrm>
            <a:off x="6425479" y="2532325"/>
            <a:ext cx="157800" cy="360300"/>
          </a:xfrm>
          <a:custGeom>
            <a:rect b="b" l="l" r="r" t="t"/>
            <a:pathLst>
              <a:path extrusionOk="0" h="120000" w="120000">
                <a:moveTo>
                  <a:pt x="0" y="6422"/>
                </a:moveTo>
                <a:cubicBezTo>
                  <a:pt x="0" y="6422"/>
                  <a:pt x="4892" y="15098"/>
                  <a:pt x="9527" y="17014"/>
                </a:cubicBezTo>
                <a:cubicBezTo>
                  <a:pt x="14678" y="19154"/>
                  <a:pt x="31931" y="18816"/>
                  <a:pt x="36566" y="21070"/>
                </a:cubicBezTo>
                <a:cubicBezTo>
                  <a:pt x="38626" y="21971"/>
                  <a:pt x="39399" y="24563"/>
                  <a:pt x="39399" y="25802"/>
                </a:cubicBezTo>
                <a:cubicBezTo>
                  <a:pt x="39399" y="27830"/>
                  <a:pt x="33991" y="31549"/>
                  <a:pt x="35278" y="33464"/>
                </a:cubicBezTo>
                <a:cubicBezTo>
                  <a:pt x="36309" y="35154"/>
                  <a:pt x="43519" y="37408"/>
                  <a:pt x="46094" y="38760"/>
                </a:cubicBezTo>
                <a:cubicBezTo>
                  <a:pt x="52789" y="42478"/>
                  <a:pt x="62832" y="50929"/>
                  <a:pt x="70300" y="54197"/>
                </a:cubicBezTo>
                <a:cubicBezTo>
                  <a:pt x="73390" y="55549"/>
                  <a:pt x="82145" y="56788"/>
                  <a:pt x="83948" y="58366"/>
                </a:cubicBezTo>
                <a:cubicBezTo>
                  <a:pt x="87553" y="61408"/>
                  <a:pt x="83948" y="72000"/>
                  <a:pt x="83948" y="72000"/>
                </a:cubicBezTo>
                <a:cubicBezTo>
                  <a:pt x="83948" y="72000"/>
                  <a:pt x="89613" y="73464"/>
                  <a:pt x="90643" y="74366"/>
                </a:cubicBezTo>
                <a:cubicBezTo>
                  <a:pt x="93991" y="77295"/>
                  <a:pt x="95278" y="84394"/>
                  <a:pt x="91931" y="87323"/>
                </a:cubicBezTo>
                <a:cubicBezTo>
                  <a:pt x="90643" y="88676"/>
                  <a:pt x="83690" y="89915"/>
                  <a:pt x="81115" y="90929"/>
                </a:cubicBezTo>
                <a:cubicBezTo>
                  <a:pt x="77253" y="92394"/>
                  <a:pt x="70300" y="95887"/>
                  <a:pt x="66437" y="97464"/>
                </a:cubicBezTo>
                <a:cubicBezTo>
                  <a:pt x="62832" y="98816"/>
                  <a:pt x="51502" y="102760"/>
                  <a:pt x="51502" y="102760"/>
                </a:cubicBezTo>
                <a:cubicBezTo>
                  <a:pt x="51502" y="102760"/>
                  <a:pt x="58197" y="105577"/>
                  <a:pt x="58197" y="106929"/>
                </a:cubicBezTo>
                <a:cubicBezTo>
                  <a:pt x="58197" y="108394"/>
                  <a:pt x="50729" y="110197"/>
                  <a:pt x="50214" y="111661"/>
                </a:cubicBezTo>
                <a:cubicBezTo>
                  <a:pt x="49442" y="113464"/>
                  <a:pt x="51502" y="118197"/>
                  <a:pt x="55622" y="118760"/>
                </a:cubicBezTo>
                <a:cubicBezTo>
                  <a:pt x="64120" y="119887"/>
                  <a:pt x="76995" y="111774"/>
                  <a:pt x="83948" y="109295"/>
                </a:cubicBezTo>
                <a:cubicBezTo>
                  <a:pt x="90128" y="106929"/>
                  <a:pt x="102746" y="102422"/>
                  <a:pt x="108154" y="99830"/>
                </a:cubicBezTo>
                <a:cubicBezTo>
                  <a:pt x="110214" y="98816"/>
                  <a:pt x="114077" y="96788"/>
                  <a:pt x="115107" y="95661"/>
                </a:cubicBezTo>
                <a:cubicBezTo>
                  <a:pt x="118712" y="91492"/>
                  <a:pt x="119742" y="82366"/>
                  <a:pt x="118969" y="77859"/>
                </a:cubicBezTo>
                <a:cubicBezTo>
                  <a:pt x="118454" y="73915"/>
                  <a:pt x="115107" y="65915"/>
                  <a:pt x="110987" y="62422"/>
                </a:cubicBezTo>
                <a:cubicBezTo>
                  <a:pt x="106866" y="59267"/>
                  <a:pt x="93476" y="54535"/>
                  <a:pt x="88068" y="51830"/>
                </a:cubicBezTo>
                <a:cubicBezTo>
                  <a:pt x="81115" y="48450"/>
                  <a:pt x="64635" y="42478"/>
                  <a:pt x="61030" y="38197"/>
                </a:cubicBezTo>
                <a:cubicBezTo>
                  <a:pt x="58969" y="35943"/>
                  <a:pt x="58969" y="30985"/>
                  <a:pt x="61030" y="28732"/>
                </a:cubicBezTo>
                <a:cubicBezTo>
                  <a:pt x="62060" y="27492"/>
                  <a:pt x="66695" y="25464"/>
                  <a:pt x="69012" y="24563"/>
                </a:cubicBezTo>
                <a:cubicBezTo>
                  <a:pt x="73390" y="22873"/>
                  <a:pt x="88068" y="18816"/>
                  <a:pt x="88068" y="18816"/>
                </a:cubicBezTo>
                <a:cubicBezTo>
                  <a:pt x="88068" y="18816"/>
                  <a:pt x="73133" y="6647"/>
                  <a:pt x="64892" y="4056"/>
                </a:cubicBezTo>
                <a:cubicBezTo>
                  <a:pt x="59742" y="2366"/>
                  <a:pt x="46866" y="901"/>
                  <a:pt x="40686" y="450"/>
                </a:cubicBezTo>
                <a:cubicBezTo>
                  <a:pt x="36566" y="112"/>
                  <a:pt x="28326" y="0"/>
                  <a:pt x="24463" y="450"/>
                </a:cubicBezTo>
                <a:cubicBezTo>
                  <a:pt x="17768" y="1239"/>
                  <a:pt x="0" y="6422"/>
                  <a:pt x="0" y="642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61"/>
          <p:cNvSpPr/>
          <p:nvPr/>
        </p:nvSpPr>
        <p:spPr>
          <a:xfrm>
            <a:off x="5224435" y="2112630"/>
            <a:ext cx="404700" cy="373500"/>
          </a:xfrm>
          <a:custGeom>
            <a:rect b="b" l="l" r="r" t="t"/>
            <a:pathLst>
              <a:path extrusionOk="0" h="120000" w="120000">
                <a:moveTo>
                  <a:pt x="2398" y="0"/>
                </a:moveTo>
                <a:cubicBezTo>
                  <a:pt x="2398" y="0"/>
                  <a:pt x="499" y="1844"/>
                  <a:pt x="399" y="2820"/>
                </a:cubicBezTo>
                <a:cubicBezTo>
                  <a:pt x="0" y="4990"/>
                  <a:pt x="2298" y="9222"/>
                  <a:pt x="2997" y="11283"/>
                </a:cubicBezTo>
                <a:cubicBezTo>
                  <a:pt x="3696" y="13453"/>
                  <a:pt x="5495" y="17685"/>
                  <a:pt x="6094" y="19855"/>
                </a:cubicBezTo>
                <a:cubicBezTo>
                  <a:pt x="6694" y="22025"/>
                  <a:pt x="7593" y="28426"/>
                  <a:pt x="7593" y="28426"/>
                </a:cubicBezTo>
                <a:cubicBezTo>
                  <a:pt x="7593" y="28426"/>
                  <a:pt x="7693" y="32766"/>
                  <a:pt x="8592" y="33743"/>
                </a:cubicBezTo>
                <a:cubicBezTo>
                  <a:pt x="9691" y="34936"/>
                  <a:pt x="13988" y="33417"/>
                  <a:pt x="14887" y="34828"/>
                </a:cubicBezTo>
                <a:cubicBezTo>
                  <a:pt x="15786" y="36238"/>
                  <a:pt x="14687" y="40144"/>
                  <a:pt x="13788" y="41663"/>
                </a:cubicBezTo>
                <a:cubicBezTo>
                  <a:pt x="13189" y="42857"/>
                  <a:pt x="10191" y="43833"/>
                  <a:pt x="9592" y="45135"/>
                </a:cubicBezTo>
                <a:cubicBezTo>
                  <a:pt x="8892" y="46654"/>
                  <a:pt x="8792" y="50560"/>
                  <a:pt x="9592" y="51971"/>
                </a:cubicBezTo>
                <a:cubicBezTo>
                  <a:pt x="10491" y="53381"/>
                  <a:pt x="14388" y="53490"/>
                  <a:pt x="15387" y="54792"/>
                </a:cubicBezTo>
                <a:cubicBezTo>
                  <a:pt x="16286" y="55877"/>
                  <a:pt x="15487" y="59457"/>
                  <a:pt x="16486" y="60433"/>
                </a:cubicBezTo>
                <a:cubicBezTo>
                  <a:pt x="17185" y="61301"/>
                  <a:pt x="19683" y="61627"/>
                  <a:pt x="20682" y="61627"/>
                </a:cubicBezTo>
                <a:cubicBezTo>
                  <a:pt x="21781" y="61627"/>
                  <a:pt x="23880" y="59891"/>
                  <a:pt x="24879" y="60433"/>
                </a:cubicBezTo>
                <a:cubicBezTo>
                  <a:pt x="25978" y="61193"/>
                  <a:pt x="25978" y="64665"/>
                  <a:pt x="25878" y="66184"/>
                </a:cubicBezTo>
                <a:cubicBezTo>
                  <a:pt x="25778" y="67811"/>
                  <a:pt x="23180" y="70849"/>
                  <a:pt x="23780" y="72477"/>
                </a:cubicBezTo>
                <a:cubicBezTo>
                  <a:pt x="24179" y="73453"/>
                  <a:pt x="26877" y="73236"/>
                  <a:pt x="27477" y="74104"/>
                </a:cubicBezTo>
                <a:cubicBezTo>
                  <a:pt x="28276" y="75406"/>
                  <a:pt x="27976" y="80397"/>
                  <a:pt x="27976" y="80397"/>
                </a:cubicBezTo>
                <a:cubicBezTo>
                  <a:pt x="27976" y="80397"/>
                  <a:pt x="29675" y="83001"/>
                  <a:pt x="30574" y="83218"/>
                </a:cubicBezTo>
                <a:cubicBezTo>
                  <a:pt x="31973" y="83761"/>
                  <a:pt x="35370" y="83218"/>
                  <a:pt x="36369" y="82133"/>
                </a:cubicBezTo>
                <a:cubicBezTo>
                  <a:pt x="36869" y="81591"/>
                  <a:pt x="36269" y="79421"/>
                  <a:pt x="36869" y="79312"/>
                </a:cubicBezTo>
                <a:cubicBezTo>
                  <a:pt x="38567" y="78987"/>
                  <a:pt x="39467" y="83869"/>
                  <a:pt x="40066" y="85497"/>
                </a:cubicBezTo>
                <a:cubicBezTo>
                  <a:pt x="40766" y="87775"/>
                  <a:pt x="40166" y="92983"/>
                  <a:pt x="41665" y="94611"/>
                </a:cubicBezTo>
                <a:cubicBezTo>
                  <a:pt x="42564" y="95804"/>
                  <a:pt x="46161" y="95153"/>
                  <a:pt x="46860" y="96347"/>
                </a:cubicBezTo>
                <a:cubicBezTo>
                  <a:pt x="47360" y="97215"/>
                  <a:pt x="45761" y="99493"/>
                  <a:pt x="46361" y="100361"/>
                </a:cubicBezTo>
                <a:cubicBezTo>
                  <a:pt x="47160" y="101446"/>
                  <a:pt x="50457" y="100144"/>
                  <a:pt x="51557" y="100904"/>
                </a:cubicBezTo>
                <a:cubicBezTo>
                  <a:pt x="52756" y="101663"/>
                  <a:pt x="53555" y="105244"/>
                  <a:pt x="54754" y="106003"/>
                </a:cubicBezTo>
                <a:cubicBezTo>
                  <a:pt x="58751" y="108499"/>
                  <a:pt x="69042" y="109584"/>
                  <a:pt x="73139" y="107197"/>
                </a:cubicBezTo>
                <a:cubicBezTo>
                  <a:pt x="74338" y="106437"/>
                  <a:pt x="74437" y="102531"/>
                  <a:pt x="75736" y="102097"/>
                </a:cubicBezTo>
                <a:cubicBezTo>
                  <a:pt x="76736" y="101663"/>
                  <a:pt x="78834" y="102965"/>
                  <a:pt x="79433" y="103725"/>
                </a:cubicBezTo>
                <a:cubicBezTo>
                  <a:pt x="80932" y="105786"/>
                  <a:pt x="80133" y="111862"/>
                  <a:pt x="81532" y="114032"/>
                </a:cubicBezTo>
                <a:cubicBezTo>
                  <a:pt x="82631" y="115768"/>
                  <a:pt x="86028" y="118047"/>
                  <a:pt x="87826" y="118589"/>
                </a:cubicBezTo>
                <a:cubicBezTo>
                  <a:pt x="92223" y="119891"/>
                  <a:pt x="101615" y="116853"/>
                  <a:pt x="106211" y="117396"/>
                </a:cubicBezTo>
                <a:cubicBezTo>
                  <a:pt x="107110" y="117504"/>
                  <a:pt x="109009" y="119023"/>
                  <a:pt x="109808" y="118589"/>
                </a:cubicBezTo>
                <a:cubicBezTo>
                  <a:pt x="111107" y="117721"/>
                  <a:pt x="111407" y="112296"/>
                  <a:pt x="111407" y="112296"/>
                </a:cubicBezTo>
                <a:cubicBezTo>
                  <a:pt x="111407" y="112296"/>
                  <a:pt x="115104" y="111320"/>
                  <a:pt x="116103" y="110560"/>
                </a:cubicBezTo>
                <a:cubicBezTo>
                  <a:pt x="117402" y="109584"/>
                  <a:pt x="119700" y="107088"/>
                  <a:pt x="119800" y="105461"/>
                </a:cubicBezTo>
                <a:cubicBezTo>
                  <a:pt x="119900" y="104267"/>
                  <a:pt x="118601" y="102097"/>
                  <a:pt x="117701" y="101446"/>
                </a:cubicBezTo>
                <a:cubicBezTo>
                  <a:pt x="116702" y="100687"/>
                  <a:pt x="113905" y="101772"/>
                  <a:pt x="113005" y="100904"/>
                </a:cubicBezTo>
                <a:cubicBezTo>
                  <a:pt x="111706" y="99602"/>
                  <a:pt x="111407" y="93526"/>
                  <a:pt x="111407" y="93526"/>
                </a:cubicBezTo>
                <a:cubicBezTo>
                  <a:pt x="111407" y="93526"/>
                  <a:pt x="105512" y="91790"/>
                  <a:pt x="104612" y="90054"/>
                </a:cubicBezTo>
                <a:cubicBezTo>
                  <a:pt x="103813" y="88643"/>
                  <a:pt x="104612" y="85280"/>
                  <a:pt x="105112" y="83761"/>
                </a:cubicBezTo>
                <a:cubicBezTo>
                  <a:pt x="105611" y="82459"/>
                  <a:pt x="108009" y="80614"/>
                  <a:pt x="108309" y="79204"/>
                </a:cubicBezTo>
                <a:cubicBezTo>
                  <a:pt x="108609" y="77142"/>
                  <a:pt x="107710" y="72477"/>
                  <a:pt x="106211" y="71283"/>
                </a:cubicBezTo>
                <a:cubicBezTo>
                  <a:pt x="104712" y="70090"/>
                  <a:pt x="100016" y="72694"/>
                  <a:pt x="98817" y="71283"/>
                </a:cubicBezTo>
                <a:cubicBezTo>
                  <a:pt x="96319" y="68245"/>
                  <a:pt x="100516" y="59349"/>
                  <a:pt x="100416" y="55334"/>
                </a:cubicBezTo>
                <a:cubicBezTo>
                  <a:pt x="100316" y="52730"/>
                  <a:pt x="98817" y="45027"/>
                  <a:pt x="98817" y="45027"/>
                </a:cubicBezTo>
                <a:cubicBezTo>
                  <a:pt x="98817" y="45027"/>
                  <a:pt x="102514" y="33526"/>
                  <a:pt x="100915" y="30162"/>
                </a:cubicBezTo>
                <a:cubicBezTo>
                  <a:pt x="99816" y="27884"/>
                  <a:pt x="94521" y="26907"/>
                  <a:pt x="92522" y="25605"/>
                </a:cubicBezTo>
                <a:cubicBezTo>
                  <a:pt x="90024" y="23978"/>
                  <a:pt x="85828" y="19312"/>
                  <a:pt x="83130" y="18227"/>
                </a:cubicBezTo>
                <a:cubicBezTo>
                  <a:pt x="81532" y="17576"/>
                  <a:pt x="77935" y="17902"/>
                  <a:pt x="76236" y="17685"/>
                </a:cubicBezTo>
                <a:cubicBezTo>
                  <a:pt x="73638" y="17251"/>
                  <a:pt x="68143" y="14104"/>
                  <a:pt x="65745" y="15406"/>
                </a:cubicBezTo>
                <a:cubicBezTo>
                  <a:pt x="64446" y="16057"/>
                  <a:pt x="64246" y="19963"/>
                  <a:pt x="63147" y="21048"/>
                </a:cubicBezTo>
                <a:cubicBezTo>
                  <a:pt x="61848" y="22350"/>
                  <a:pt x="58451" y="23327"/>
                  <a:pt x="56852" y="23978"/>
                </a:cubicBezTo>
                <a:cubicBezTo>
                  <a:pt x="55353" y="24520"/>
                  <a:pt x="51956" y="25280"/>
                  <a:pt x="50557" y="26256"/>
                </a:cubicBezTo>
                <a:cubicBezTo>
                  <a:pt x="49658" y="26799"/>
                  <a:pt x="48459" y="29294"/>
                  <a:pt x="47460" y="29620"/>
                </a:cubicBezTo>
                <a:cubicBezTo>
                  <a:pt x="45661" y="30271"/>
                  <a:pt x="41765" y="29294"/>
                  <a:pt x="40066" y="28535"/>
                </a:cubicBezTo>
                <a:cubicBezTo>
                  <a:pt x="38068" y="27558"/>
                  <a:pt x="34970" y="24195"/>
                  <a:pt x="33272" y="22784"/>
                </a:cubicBezTo>
                <a:cubicBezTo>
                  <a:pt x="31873" y="21591"/>
                  <a:pt x="28476" y="19855"/>
                  <a:pt x="27477" y="18227"/>
                </a:cubicBezTo>
                <a:cubicBezTo>
                  <a:pt x="26378" y="16383"/>
                  <a:pt x="25378" y="9656"/>
                  <a:pt x="25378" y="9656"/>
                </a:cubicBezTo>
                <a:cubicBezTo>
                  <a:pt x="25378" y="9656"/>
                  <a:pt x="25179" y="2061"/>
                  <a:pt x="23280" y="1193"/>
                </a:cubicBezTo>
                <a:cubicBezTo>
                  <a:pt x="22281" y="650"/>
                  <a:pt x="20283" y="2495"/>
                  <a:pt x="19583" y="3471"/>
                </a:cubicBezTo>
                <a:cubicBezTo>
                  <a:pt x="18784" y="4556"/>
                  <a:pt x="19184" y="8245"/>
                  <a:pt x="18084" y="9113"/>
                </a:cubicBezTo>
                <a:cubicBezTo>
                  <a:pt x="16486" y="10415"/>
                  <a:pt x="10191" y="9113"/>
                  <a:pt x="10191" y="9113"/>
                </a:cubicBezTo>
                <a:cubicBezTo>
                  <a:pt x="10191" y="9113"/>
                  <a:pt x="8492" y="4556"/>
                  <a:pt x="7593" y="3471"/>
                </a:cubicBezTo>
                <a:cubicBezTo>
                  <a:pt x="6494" y="2278"/>
                  <a:pt x="2398" y="0"/>
                  <a:pt x="2398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Google Shape;534;p61"/>
          <p:cNvSpPr/>
          <p:nvPr/>
        </p:nvSpPr>
        <p:spPr>
          <a:xfrm>
            <a:off x="5367310" y="2457911"/>
            <a:ext cx="22200" cy="35700"/>
          </a:xfrm>
          <a:custGeom>
            <a:rect b="b" l="l" r="r" t="t"/>
            <a:pathLst>
              <a:path extrusionOk="0" h="120000" w="120000">
                <a:moveTo>
                  <a:pt x="78750" y="118867"/>
                </a:moveTo>
                <a:cubicBezTo>
                  <a:pt x="78750" y="118867"/>
                  <a:pt x="30000" y="98490"/>
                  <a:pt x="20625" y="88301"/>
                </a:cubicBezTo>
                <a:cubicBezTo>
                  <a:pt x="1875" y="69056"/>
                  <a:pt x="0" y="0"/>
                  <a:pt x="0" y="0"/>
                </a:cubicBezTo>
                <a:cubicBezTo>
                  <a:pt x="0" y="0"/>
                  <a:pt x="63750" y="9056"/>
                  <a:pt x="78750" y="16981"/>
                </a:cubicBezTo>
                <a:cubicBezTo>
                  <a:pt x="91875" y="23773"/>
                  <a:pt x="112500" y="40754"/>
                  <a:pt x="114375" y="49811"/>
                </a:cubicBezTo>
                <a:cubicBezTo>
                  <a:pt x="118125" y="67924"/>
                  <a:pt x="78750" y="118867"/>
                  <a:pt x="78750" y="11886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Google Shape;535;p61"/>
          <p:cNvSpPr/>
          <p:nvPr/>
        </p:nvSpPr>
        <p:spPr>
          <a:xfrm>
            <a:off x="5403029" y="2496606"/>
            <a:ext cx="159300" cy="198000"/>
          </a:xfrm>
          <a:custGeom>
            <a:rect b="b" l="l" r="r" t="t"/>
            <a:pathLst>
              <a:path extrusionOk="0" h="120000" w="120000">
                <a:moveTo>
                  <a:pt x="41265" y="28979"/>
                </a:moveTo>
                <a:cubicBezTo>
                  <a:pt x="41265" y="28979"/>
                  <a:pt x="53670" y="39387"/>
                  <a:pt x="54683" y="43877"/>
                </a:cubicBezTo>
                <a:cubicBezTo>
                  <a:pt x="56708" y="52653"/>
                  <a:pt x="51898" y="71836"/>
                  <a:pt x="44050" y="78163"/>
                </a:cubicBezTo>
                <a:cubicBezTo>
                  <a:pt x="35949" y="84285"/>
                  <a:pt x="0" y="85510"/>
                  <a:pt x="0" y="85510"/>
                </a:cubicBezTo>
                <a:cubicBezTo>
                  <a:pt x="0" y="85510"/>
                  <a:pt x="5063" y="96938"/>
                  <a:pt x="6835" y="100612"/>
                </a:cubicBezTo>
                <a:cubicBezTo>
                  <a:pt x="9113" y="105510"/>
                  <a:pt x="15949" y="119795"/>
                  <a:pt x="15949" y="119795"/>
                </a:cubicBezTo>
                <a:cubicBezTo>
                  <a:pt x="15949" y="119795"/>
                  <a:pt x="37215" y="119591"/>
                  <a:pt x="42531" y="116530"/>
                </a:cubicBezTo>
                <a:cubicBezTo>
                  <a:pt x="46582" y="114489"/>
                  <a:pt x="48354" y="106122"/>
                  <a:pt x="51898" y="103673"/>
                </a:cubicBezTo>
                <a:cubicBezTo>
                  <a:pt x="54683" y="102040"/>
                  <a:pt x="62278" y="102040"/>
                  <a:pt x="65316" y="100612"/>
                </a:cubicBezTo>
                <a:cubicBezTo>
                  <a:pt x="67848" y="99183"/>
                  <a:pt x="70632" y="94285"/>
                  <a:pt x="73164" y="93061"/>
                </a:cubicBezTo>
                <a:cubicBezTo>
                  <a:pt x="76962" y="91224"/>
                  <a:pt x="87594" y="92448"/>
                  <a:pt x="90379" y="89795"/>
                </a:cubicBezTo>
                <a:cubicBezTo>
                  <a:pt x="95189" y="85306"/>
                  <a:pt x="90886" y="71836"/>
                  <a:pt x="93164" y="66326"/>
                </a:cubicBezTo>
                <a:cubicBezTo>
                  <a:pt x="94177" y="63877"/>
                  <a:pt x="97468" y="59387"/>
                  <a:pt x="99746" y="57755"/>
                </a:cubicBezTo>
                <a:cubicBezTo>
                  <a:pt x="102278" y="55918"/>
                  <a:pt x="109873" y="54897"/>
                  <a:pt x="111645" y="52653"/>
                </a:cubicBezTo>
                <a:cubicBezTo>
                  <a:pt x="115949" y="47551"/>
                  <a:pt x="119746" y="33877"/>
                  <a:pt x="115696" y="28979"/>
                </a:cubicBezTo>
                <a:cubicBezTo>
                  <a:pt x="113924" y="26734"/>
                  <a:pt x="104556" y="27959"/>
                  <a:pt x="102531" y="25714"/>
                </a:cubicBezTo>
                <a:cubicBezTo>
                  <a:pt x="100000" y="23469"/>
                  <a:pt x="103544" y="16122"/>
                  <a:pt x="101012" y="14081"/>
                </a:cubicBezTo>
                <a:cubicBezTo>
                  <a:pt x="96455" y="10000"/>
                  <a:pt x="80253" y="13469"/>
                  <a:pt x="74430" y="10816"/>
                </a:cubicBezTo>
                <a:cubicBezTo>
                  <a:pt x="70886" y="8979"/>
                  <a:pt x="63797" y="0"/>
                  <a:pt x="63797" y="0"/>
                </a:cubicBezTo>
                <a:lnTo>
                  <a:pt x="41265" y="28979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6" name="Google Shape;536;p61"/>
          <p:cNvSpPr/>
          <p:nvPr/>
        </p:nvSpPr>
        <p:spPr>
          <a:xfrm>
            <a:off x="5380706" y="2468329"/>
            <a:ext cx="108600" cy="81900"/>
          </a:xfrm>
          <a:custGeom>
            <a:rect b="b" l="l" r="r" t="t"/>
            <a:pathLst>
              <a:path extrusionOk="0" h="120000" w="120000">
                <a:moveTo>
                  <a:pt x="0" y="35555"/>
                </a:moveTo>
                <a:cubicBezTo>
                  <a:pt x="0" y="35555"/>
                  <a:pt x="6708" y="94320"/>
                  <a:pt x="17515" y="105679"/>
                </a:cubicBezTo>
                <a:cubicBezTo>
                  <a:pt x="31304" y="119506"/>
                  <a:pt x="86086" y="110617"/>
                  <a:pt x="86086" y="110617"/>
                </a:cubicBezTo>
                <a:lnTo>
                  <a:pt x="119627" y="40493"/>
                </a:lnTo>
                <a:cubicBezTo>
                  <a:pt x="119627" y="40493"/>
                  <a:pt x="119254" y="3456"/>
                  <a:pt x="111801" y="1481"/>
                </a:cubicBezTo>
                <a:cubicBezTo>
                  <a:pt x="104347" y="0"/>
                  <a:pt x="98757" y="25185"/>
                  <a:pt x="93913" y="32592"/>
                </a:cubicBezTo>
                <a:cubicBezTo>
                  <a:pt x="89813" y="39506"/>
                  <a:pt x="82360" y="54320"/>
                  <a:pt x="76397" y="58765"/>
                </a:cubicBezTo>
                <a:cubicBezTo>
                  <a:pt x="68198" y="64691"/>
                  <a:pt x="48447" y="68148"/>
                  <a:pt x="39130" y="66666"/>
                </a:cubicBezTo>
                <a:cubicBezTo>
                  <a:pt x="34658" y="65679"/>
                  <a:pt x="25714" y="59259"/>
                  <a:pt x="21614" y="56296"/>
                </a:cubicBezTo>
                <a:cubicBezTo>
                  <a:pt x="16024" y="51851"/>
                  <a:pt x="0" y="35555"/>
                  <a:pt x="0" y="3555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61"/>
          <p:cNvSpPr/>
          <p:nvPr/>
        </p:nvSpPr>
        <p:spPr>
          <a:xfrm>
            <a:off x="5118768" y="2184067"/>
            <a:ext cx="200700" cy="230700"/>
          </a:xfrm>
          <a:custGeom>
            <a:rect b="b" l="l" r="r" t="t"/>
            <a:pathLst>
              <a:path extrusionOk="0" h="120000" w="120000">
                <a:moveTo>
                  <a:pt x="70753" y="108387"/>
                </a:moveTo>
                <a:cubicBezTo>
                  <a:pt x="66934" y="104868"/>
                  <a:pt x="64321" y="94662"/>
                  <a:pt x="60100" y="91671"/>
                </a:cubicBezTo>
                <a:cubicBezTo>
                  <a:pt x="58090" y="90263"/>
                  <a:pt x="52663" y="90263"/>
                  <a:pt x="50653" y="89032"/>
                </a:cubicBezTo>
                <a:cubicBezTo>
                  <a:pt x="47437" y="86744"/>
                  <a:pt x="45829" y="78475"/>
                  <a:pt x="42211" y="76891"/>
                </a:cubicBezTo>
                <a:cubicBezTo>
                  <a:pt x="39195" y="75659"/>
                  <a:pt x="31758" y="78651"/>
                  <a:pt x="28542" y="77947"/>
                </a:cubicBezTo>
                <a:cubicBezTo>
                  <a:pt x="25929" y="77243"/>
                  <a:pt x="22311" y="73724"/>
                  <a:pt x="20100" y="72316"/>
                </a:cubicBezTo>
                <a:cubicBezTo>
                  <a:pt x="18090" y="70909"/>
                  <a:pt x="14271" y="67214"/>
                  <a:pt x="11658" y="66862"/>
                </a:cubicBezTo>
                <a:cubicBezTo>
                  <a:pt x="10452" y="66686"/>
                  <a:pt x="7437" y="67741"/>
                  <a:pt x="7437" y="67741"/>
                </a:cubicBezTo>
                <a:lnTo>
                  <a:pt x="0" y="56656"/>
                </a:lnTo>
                <a:cubicBezTo>
                  <a:pt x="0" y="56656"/>
                  <a:pt x="9447" y="51906"/>
                  <a:pt x="12663" y="50146"/>
                </a:cubicBezTo>
                <a:cubicBezTo>
                  <a:pt x="16683" y="48035"/>
                  <a:pt x="25929" y="44340"/>
                  <a:pt x="28542" y="40997"/>
                </a:cubicBezTo>
                <a:cubicBezTo>
                  <a:pt x="30150" y="38709"/>
                  <a:pt x="30351" y="33255"/>
                  <a:pt x="30552" y="30791"/>
                </a:cubicBezTo>
                <a:cubicBezTo>
                  <a:pt x="30954" y="27272"/>
                  <a:pt x="30753" y="16715"/>
                  <a:pt x="30753" y="16715"/>
                </a:cubicBezTo>
                <a:cubicBezTo>
                  <a:pt x="30753" y="16715"/>
                  <a:pt x="37386" y="11964"/>
                  <a:pt x="39396" y="10205"/>
                </a:cubicBezTo>
                <a:cubicBezTo>
                  <a:pt x="41206" y="8621"/>
                  <a:pt x="44422" y="4926"/>
                  <a:pt x="46834" y="3695"/>
                </a:cubicBezTo>
                <a:cubicBezTo>
                  <a:pt x="49246" y="2463"/>
                  <a:pt x="55477" y="0"/>
                  <a:pt x="58291" y="879"/>
                </a:cubicBezTo>
                <a:cubicBezTo>
                  <a:pt x="60703" y="1759"/>
                  <a:pt x="61507" y="7214"/>
                  <a:pt x="63718" y="8269"/>
                </a:cubicBezTo>
                <a:cubicBezTo>
                  <a:pt x="66733" y="10029"/>
                  <a:pt x="78190" y="9325"/>
                  <a:pt x="78190" y="9325"/>
                </a:cubicBezTo>
                <a:cubicBezTo>
                  <a:pt x="78190" y="9325"/>
                  <a:pt x="78391" y="16363"/>
                  <a:pt x="80201" y="17771"/>
                </a:cubicBezTo>
                <a:cubicBezTo>
                  <a:pt x="82412" y="19706"/>
                  <a:pt x="91055" y="17419"/>
                  <a:pt x="92864" y="19706"/>
                </a:cubicBezTo>
                <a:cubicBezTo>
                  <a:pt x="94673" y="21994"/>
                  <a:pt x="92462" y="28328"/>
                  <a:pt x="90653" y="30791"/>
                </a:cubicBezTo>
                <a:cubicBezTo>
                  <a:pt x="89447" y="32727"/>
                  <a:pt x="83417" y="34310"/>
                  <a:pt x="82211" y="36246"/>
                </a:cubicBezTo>
                <a:cubicBezTo>
                  <a:pt x="80804" y="38885"/>
                  <a:pt x="80603" y="45043"/>
                  <a:pt x="82211" y="47331"/>
                </a:cubicBezTo>
                <a:cubicBezTo>
                  <a:pt x="84020" y="49794"/>
                  <a:pt x="91859" y="49794"/>
                  <a:pt x="93869" y="52082"/>
                </a:cubicBezTo>
                <a:cubicBezTo>
                  <a:pt x="95678" y="53841"/>
                  <a:pt x="94070" y="59472"/>
                  <a:pt x="96080" y="61231"/>
                </a:cubicBezTo>
                <a:cubicBezTo>
                  <a:pt x="97487" y="62639"/>
                  <a:pt x="102512" y="63167"/>
                  <a:pt x="104522" y="63167"/>
                </a:cubicBezTo>
                <a:cubicBezTo>
                  <a:pt x="106733" y="63167"/>
                  <a:pt x="110954" y="60175"/>
                  <a:pt x="112964" y="61231"/>
                </a:cubicBezTo>
                <a:cubicBezTo>
                  <a:pt x="115175" y="62463"/>
                  <a:pt x="115175" y="68093"/>
                  <a:pt x="114974" y="70557"/>
                </a:cubicBezTo>
                <a:cubicBezTo>
                  <a:pt x="114773" y="73196"/>
                  <a:pt x="109547" y="78123"/>
                  <a:pt x="110753" y="80586"/>
                </a:cubicBezTo>
                <a:cubicBezTo>
                  <a:pt x="111557" y="82346"/>
                  <a:pt x="116984" y="81994"/>
                  <a:pt x="118190" y="83401"/>
                </a:cubicBezTo>
                <a:cubicBezTo>
                  <a:pt x="119798" y="85513"/>
                  <a:pt x="119195" y="93607"/>
                  <a:pt x="119195" y="93607"/>
                </a:cubicBezTo>
                <a:cubicBezTo>
                  <a:pt x="119195" y="93607"/>
                  <a:pt x="111356" y="95718"/>
                  <a:pt x="108743" y="96422"/>
                </a:cubicBezTo>
                <a:cubicBezTo>
                  <a:pt x="106733" y="96774"/>
                  <a:pt x="102512" y="96950"/>
                  <a:pt x="101306" y="98181"/>
                </a:cubicBezTo>
                <a:cubicBezTo>
                  <a:pt x="98492" y="101348"/>
                  <a:pt x="100301" y="113841"/>
                  <a:pt x="100301" y="113841"/>
                </a:cubicBezTo>
                <a:cubicBezTo>
                  <a:pt x="100301" y="113841"/>
                  <a:pt x="94070" y="119296"/>
                  <a:pt x="91256" y="119472"/>
                </a:cubicBezTo>
                <a:cubicBezTo>
                  <a:pt x="85226" y="119824"/>
                  <a:pt x="73567" y="111026"/>
                  <a:pt x="70753" y="10838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8" name="Google Shape;538;p61"/>
          <p:cNvSpPr/>
          <p:nvPr/>
        </p:nvSpPr>
        <p:spPr>
          <a:xfrm>
            <a:off x="6147169" y="2414751"/>
            <a:ext cx="56400" cy="35700"/>
          </a:xfrm>
          <a:custGeom>
            <a:rect b="b" l="l" r="r" t="t"/>
            <a:pathLst>
              <a:path extrusionOk="0" h="120000" w="120000">
                <a:moveTo>
                  <a:pt x="104910" y="108461"/>
                </a:moveTo>
                <a:cubicBezTo>
                  <a:pt x="94850" y="118846"/>
                  <a:pt x="66826" y="106153"/>
                  <a:pt x="54610" y="102692"/>
                </a:cubicBezTo>
                <a:cubicBezTo>
                  <a:pt x="44550" y="98076"/>
                  <a:pt x="22275" y="91153"/>
                  <a:pt x="15089" y="78461"/>
                </a:cubicBezTo>
                <a:cubicBezTo>
                  <a:pt x="5748" y="63461"/>
                  <a:pt x="0" y="0"/>
                  <a:pt x="0" y="0"/>
                </a:cubicBezTo>
                <a:cubicBezTo>
                  <a:pt x="0" y="0"/>
                  <a:pt x="34491" y="32307"/>
                  <a:pt x="46706" y="36923"/>
                </a:cubicBezTo>
                <a:cubicBezTo>
                  <a:pt x="64670" y="42692"/>
                  <a:pt x="119281" y="35769"/>
                  <a:pt x="119281" y="35769"/>
                </a:cubicBezTo>
                <a:cubicBezTo>
                  <a:pt x="119281" y="35769"/>
                  <a:pt x="114970" y="96923"/>
                  <a:pt x="104910" y="10846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61"/>
          <p:cNvSpPr/>
          <p:nvPr/>
        </p:nvSpPr>
        <p:spPr>
          <a:xfrm>
            <a:off x="5027982" y="2295689"/>
            <a:ext cx="25200" cy="72900"/>
          </a:xfrm>
          <a:custGeom>
            <a:rect b="b" l="l" r="r" t="t"/>
            <a:pathLst>
              <a:path extrusionOk="0" h="120000" w="120000">
                <a:moveTo>
                  <a:pt x="3287" y="69677"/>
                </a:moveTo>
                <a:cubicBezTo>
                  <a:pt x="4931" y="84608"/>
                  <a:pt x="98630" y="119447"/>
                  <a:pt x="98630" y="119447"/>
                </a:cubicBezTo>
                <a:cubicBezTo>
                  <a:pt x="98630" y="119447"/>
                  <a:pt x="113424" y="82396"/>
                  <a:pt x="115068" y="69677"/>
                </a:cubicBezTo>
                <a:cubicBezTo>
                  <a:pt x="118356" y="52534"/>
                  <a:pt x="115068" y="0"/>
                  <a:pt x="115068" y="0"/>
                </a:cubicBezTo>
                <a:cubicBezTo>
                  <a:pt x="115068" y="0"/>
                  <a:pt x="0" y="49769"/>
                  <a:pt x="3287" y="6967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61"/>
          <p:cNvSpPr/>
          <p:nvPr/>
        </p:nvSpPr>
        <p:spPr>
          <a:xfrm>
            <a:off x="5050307" y="2249551"/>
            <a:ext cx="32700" cy="46200"/>
          </a:xfrm>
          <a:custGeom>
            <a:rect b="b" l="l" r="r" t="t"/>
            <a:pathLst>
              <a:path extrusionOk="0" h="120000" w="120000">
                <a:moveTo>
                  <a:pt x="0" y="119124"/>
                </a:moveTo>
                <a:cubicBezTo>
                  <a:pt x="0" y="119124"/>
                  <a:pt x="58105" y="102481"/>
                  <a:pt x="73263" y="91970"/>
                </a:cubicBezTo>
                <a:cubicBezTo>
                  <a:pt x="89684" y="79708"/>
                  <a:pt x="118736" y="48175"/>
                  <a:pt x="112421" y="31532"/>
                </a:cubicBezTo>
                <a:cubicBezTo>
                  <a:pt x="107368" y="18394"/>
                  <a:pt x="46736" y="0"/>
                  <a:pt x="46736" y="0"/>
                </a:cubicBezTo>
                <a:lnTo>
                  <a:pt x="0" y="119124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61"/>
          <p:cNvSpPr/>
          <p:nvPr/>
        </p:nvSpPr>
        <p:spPr>
          <a:xfrm>
            <a:off x="6751413" y="2810634"/>
            <a:ext cx="49200" cy="86400"/>
          </a:xfrm>
          <a:custGeom>
            <a:rect b="b" l="l" r="r" t="t"/>
            <a:pathLst>
              <a:path extrusionOk="0" h="120000" w="120000">
                <a:moveTo>
                  <a:pt x="88979" y="12235"/>
                </a:moveTo>
                <a:cubicBezTo>
                  <a:pt x="85714" y="16941"/>
                  <a:pt x="85714" y="27764"/>
                  <a:pt x="80816" y="32000"/>
                </a:cubicBezTo>
                <a:cubicBezTo>
                  <a:pt x="72653" y="39058"/>
                  <a:pt x="43265" y="45647"/>
                  <a:pt x="33469" y="51764"/>
                </a:cubicBezTo>
                <a:cubicBezTo>
                  <a:pt x="25306" y="57411"/>
                  <a:pt x="10612" y="69647"/>
                  <a:pt x="8163" y="76705"/>
                </a:cubicBezTo>
                <a:cubicBezTo>
                  <a:pt x="4081" y="86588"/>
                  <a:pt x="0" y="112941"/>
                  <a:pt x="16326" y="116235"/>
                </a:cubicBezTo>
                <a:cubicBezTo>
                  <a:pt x="33469" y="119529"/>
                  <a:pt x="57142" y="95058"/>
                  <a:pt x="67755" y="86588"/>
                </a:cubicBezTo>
                <a:cubicBezTo>
                  <a:pt x="79183" y="77647"/>
                  <a:pt x="94693" y="56941"/>
                  <a:pt x="102040" y="47058"/>
                </a:cubicBezTo>
                <a:cubicBezTo>
                  <a:pt x="106938" y="40941"/>
                  <a:pt x="119183" y="28705"/>
                  <a:pt x="119183" y="22117"/>
                </a:cubicBezTo>
                <a:cubicBezTo>
                  <a:pt x="119183" y="16000"/>
                  <a:pt x="112653" y="470"/>
                  <a:pt x="102040" y="0"/>
                </a:cubicBezTo>
                <a:cubicBezTo>
                  <a:pt x="96326" y="0"/>
                  <a:pt x="91428" y="8941"/>
                  <a:pt x="88979" y="122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61"/>
          <p:cNvSpPr/>
          <p:nvPr/>
        </p:nvSpPr>
        <p:spPr>
          <a:xfrm>
            <a:off x="6779689" y="2635017"/>
            <a:ext cx="77400" cy="114600"/>
          </a:xfrm>
          <a:custGeom>
            <a:rect b="b" l="l" r="r" t="t"/>
            <a:pathLst>
              <a:path extrusionOk="0" h="120000" w="120000">
                <a:moveTo>
                  <a:pt x="56593" y="2470"/>
                </a:moveTo>
                <a:cubicBezTo>
                  <a:pt x="47685" y="5647"/>
                  <a:pt x="40873" y="20117"/>
                  <a:pt x="37205" y="26470"/>
                </a:cubicBezTo>
                <a:cubicBezTo>
                  <a:pt x="33013" y="34235"/>
                  <a:pt x="32489" y="51176"/>
                  <a:pt x="26200" y="58235"/>
                </a:cubicBezTo>
                <a:cubicBezTo>
                  <a:pt x="22532" y="62470"/>
                  <a:pt x="6812" y="66352"/>
                  <a:pt x="4192" y="70941"/>
                </a:cubicBezTo>
                <a:cubicBezTo>
                  <a:pt x="0" y="78000"/>
                  <a:pt x="2096" y="95294"/>
                  <a:pt x="9432" y="100588"/>
                </a:cubicBezTo>
                <a:cubicBezTo>
                  <a:pt x="14148" y="103764"/>
                  <a:pt x="29344" y="102000"/>
                  <a:pt x="34585" y="104470"/>
                </a:cubicBezTo>
                <a:cubicBezTo>
                  <a:pt x="39301" y="106588"/>
                  <a:pt x="42969" y="115764"/>
                  <a:pt x="48209" y="117529"/>
                </a:cubicBezTo>
                <a:cubicBezTo>
                  <a:pt x="55545" y="119647"/>
                  <a:pt x="72838" y="116470"/>
                  <a:pt x="81222" y="115411"/>
                </a:cubicBezTo>
                <a:cubicBezTo>
                  <a:pt x="89606" y="114352"/>
                  <a:pt x="110043" y="113294"/>
                  <a:pt x="114235" y="108000"/>
                </a:cubicBezTo>
                <a:cubicBezTo>
                  <a:pt x="119475" y="101294"/>
                  <a:pt x="103231" y="86117"/>
                  <a:pt x="103231" y="78352"/>
                </a:cubicBezTo>
                <a:cubicBezTo>
                  <a:pt x="102707" y="73411"/>
                  <a:pt x="107947" y="63176"/>
                  <a:pt x="108471" y="58235"/>
                </a:cubicBezTo>
                <a:cubicBezTo>
                  <a:pt x="109519" y="54352"/>
                  <a:pt x="109519" y="46941"/>
                  <a:pt x="108471" y="43411"/>
                </a:cubicBezTo>
                <a:cubicBezTo>
                  <a:pt x="107423" y="36705"/>
                  <a:pt x="101135" y="23647"/>
                  <a:pt x="97467" y="17294"/>
                </a:cubicBezTo>
                <a:cubicBezTo>
                  <a:pt x="95895" y="14117"/>
                  <a:pt x="93799" y="6352"/>
                  <a:pt x="89606" y="4235"/>
                </a:cubicBezTo>
                <a:cubicBezTo>
                  <a:pt x="82794" y="1058"/>
                  <a:pt x="63930" y="0"/>
                  <a:pt x="56593" y="247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3" name="Google Shape;543;p61"/>
          <p:cNvSpPr/>
          <p:nvPr/>
        </p:nvSpPr>
        <p:spPr>
          <a:xfrm>
            <a:off x="6797549" y="2763009"/>
            <a:ext cx="44700" cy="38700"/>
          </a:xfrm>
          <a:custGeom>
            <a:rect b="b" l="l" r="r" t="t"/>
            <a:pathLst>
              <a:path extrusionOk="0" h="120000" w="120000">
                <a:moveTo>
                  <a:pt x="10827" y="9310"/>
                </a:moveTo>
                <a:cubicBezTo>
                  <a:pt x="0" y="16551"/>
                  <a:pt x="2706" y="49655"/>
                  <a:pt x="5413" y="63103"/>
                </a:cubicBezTo>
                <a:cubicBezTo>
                  <a:pt x="9924" y="76551"/>
                  <a:pt x="27969" y="99310"/>
                  <a:pt x="38796" y="106551"/>
                </a:cubicBezTo>
                <a:cubicBezTo>
                  <a:pt x="46015" y="111724"/>
                  <a:pt x="64060" y="116896"/>
                  <a:pt x="72180" y="117931"/>
                </a:cubicBezTo>
                <a:cubicBezTo>
                  <a:pt x="84812" y="118965"/>
                  <a:pt x="119097" y="111724"/>
                  <a:pt x="110075" y="79655"/>
                </a:cubicBezTo>
                <a:cubicBezTo>
                  <a:pt x="100150" y="47586"/>
                  <a:pt x="67669" y="49655"/>
                  <a:pt x="67669" y="33103"/>
                </a:cubicBezTo>
                <a:cubicBezTo>
                  <a:pt x="67669" y="15517"/>
                  <a:pt x="23458" y="0"/>
                  <a:pt x="10827" y="931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4" name="Google Shape;544;p61"/>
          <p:cNvSpPr/>
          <p:nvPr/>
        </p:nvSpPr>
        <p:spPr>
          <a:xfrm>
            <a:off x="6854103" y="2752590"/>
            <a:ext cx="47400" cy="38700"/>
          </a:xfrm>
          <a:custGeom>
            <a:rect b="b" l="l" r="r" t="t"/>
            <a:pathLst>
              <a:path extrusionOk="0" h="120000" w="120000">
                <a:moveTo>
                  <a:pt x="4225" y="70088"/>
                </a:moveTo>
                <a:cubicBezTo>
                  <a:pt x="9295" y="81769"/>
                  <a:pt x="29577" y="93451"/>
                  <a:pt x="39718" y="97699"/>
                </a:cubicBezTo>
                <a:cubicBezTo>
                  <a:pt x="56619" y="104070"/>
                  <a:pt x="98028" y="118938"/>
                  <a:pt x="110704" y="103008"/>
                </a:cubicBezTo>
                <a:cubicBezTo>
                  <a:pt x="119154" y="93451"/>
                  <a:pt x="115774" y="59469"/>
                  <a:pt x="110704" y="47787"/>
                </a:cubicBezTo>
                <a:cubicBezTo>
                  <a:pt x="103098" y="29734"/>
                  <a:pt x="73521" y="6371"/>
                  <a:pt x="57464" y="3185"/>
                </a:cubicBezTo>
                <a:cubicBezTo>
                  <a:pt x="45633" y="0"/>
                  <a:pt x="8450" y="1061"/>
                  <a:pt x="8450" y="16991"/>
                </a:cubicBezTo>
                <a:cubicBezTo>
                  <a:pt x="8450" y="30796"/>
                  <a:pt x="0" y="58407"/>
                  <a:pt x="4225" y="7008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61"/>
          <p:cNvSpPr/>
          <p:nvPr/>
        </p:nvSpPr>
        <p:spPr>
          <a:xfrm>
            <a:off x="6848150" y="2807657"/>
            <a:ext cx="31200" cy="31200"/>
          </a:xfrm>
          <a:custGeom>
            <a:rect b="b" l="l" r="r" t="t"/>
            <a:pathLst>
              <a:path extrusionOk="0" h="120000" w="120000">
                <a:moveTo>
                  <a:pt x="1304" y="61978"/>
                </a:moveTo>
                <a:cubicBezTo>
                  <a:pt x="2608" y="75164"/>
                  <a:pt x="15652" y="105494"/>
                  <a:pt x="28695" y="110769"/>
                </a:cubicBezTo>
                <a:cubicBezTo>
                  <a:pt x="49565" y="118681"/>
                  <a:pt x="101739" y="101538"/>
                  <a:pt x="110869" y="83076"/>
                </a:cubicBezTo>
                <a:cubicBezTo>
                  <a:pt x="118695" y="68571"/>
                  <a:pt x="101739" y="31648"/>
                  <a:pt x="90000" y="19780"/>
                </a:cubicBezTo>
                <a:cubicBezTo>
                  <a:pt x="78260" y="7912"/>
                  <a:pt x="26086" y="17142"/>
                  <a:pt x="26086" y="0"/>
                </a:cubicBezTo>
                <a:cubicBezTo>
                  <a:pt x="26086" y="15824"/>
                  <a:pt x="0" y="44835"/>
                  <a:pt x="1304" y="6197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61"/>
          <p:cNvSpPr/>
          <p:nvPr/>
        </p:nvSpPr>
        <p:spPr>
          <a:xfrm>
            <a:off x="6900241" y="2798728"/>
            <a:ext cx="28500" cy="22200"/>
          </a:xfrm>
          <a:custGeom>
            <a:rect b="b" l="l" r="r" t="t"/>
            <a:pathLst>
              <a:path extrusionOk="0" h="120000" w="120000">
                <a:moveTo>
                  <a:pt x="5714" y="43636"/>
                </a:moveTo>
                <a:cubicBezTo>
                  <a:pt x="0" y="58181"/>
                  <a:pt x="10000" y="100000"/>
                  <a:pt x="20000" y="109090"/>
                </a:cubicBezTo>
                <a:cubicBezTo>
                  <a:pt x="28571" y="118181"/>
                  <a:pt x="54285" y="112727"/>
                  <a:pt x="65714" y="109090"/>
                </a:cubicBezTo>
                <a:cubicBezTo>
                  <a:pt x="75714" y="105454"/>
                  <a:pt x="97142" y="92727"/>
                  <a:pt x="102857" y="81818"/>
                </a:cubicBezTo>
                <a:cubicBezTo>
                  <a:pt x="110000" y="67272"/>
                  <a:pt x="118571" y="27272"/>
                  <a:pt x="110000" y="14545"/>
                </a:cubicBezTo>
                <a:cubicBezTo>
                  <a:pt x="100000" y="0"/>
                  <a:pt x="64285" y="9090"/>
                  <a:pt x="50000" y="14545"/>
                </a:cubicBezTo>
                <a:cubicBezTo>
                  <a:pt x="38571" y="18181"/>
                  <a:pt x="10000" y="27272"/>
                  <a:pt x="5714" y="4363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7" name="Google Shape;547;p61"/>
          <p:cNvSpPr/>
          <p:nvPr/>
        </p:nvSpPr>
        <p:spPr>
          <a:xfrm>
            <a:off x="6877916" y="2856770"/>
            <a:ext cx="71400" cy="93600"/>
          </a:xfrm>
          <a:custGeom>
            <a:rect b="b" l="l" r="r" t="t"/>
            <a:pathLst>
              <a:path extrusionOk="0" h="120000" w="120000">
                <a:moveTo>
                  <a:pt x="68169" y="866"/>
                </a:moveTo>
                <a:cubicBezTo>
                  <a:pt x="58591" y="1299"/>
                  <a:pt x="43380" y="13862"/>
                  <a:pt x="36056" y="19061"/>
                </a:cubicBezTo>
                <a:cubicBezTo>
                  <a:pt x="25915" y="25559"/>
                  <a:pt x="1690" y="38555"/>
                  <a:pt x="563" y="48519"/>
                </a:cubicBezTo>
                <a:cubicBezTo>
                  <a:pt x="0" y="54584"/>
                  <a:pt x="13521" y="64115"/>
                  <a:pt x="18028" y="68880"/>
                </a:cubicBezTo>
                <a:cubicBezTo>
                  <a:pt x="24225" y="75812"/>
                  <a:pt x="37746" y="89675"/>
                  <a:pt x="44507" y="96173"/>
                </a:cubicBezTo>
                <a:cubicBezTo>
                  <a:pt x="51267" y="102238"/>
                  <a:pt x="61408" y="119566"/>
                  <a:pt x="71549" y="119133"/>
                </a:cubicBezTo>
                <a:cubicBezTo>
                  <a:pt x="80563" y="118700"/>
                  <a:pt x="86197" y="101371"/>
                  <a:pt x="91830" y="96173"/>
                </a:cubicBezTo>
                <a:cubicBezTo>
                  <a:pt x="96901" y="92274"/>
                  <a:pt x="109859" y="87509"/>
                  <a:pt x="112676" y="82743"/>
                </a:cubicBezTo>
                <a:cubicBezTo>
                  <a:pt x="119436" y="71480"/>
                  <a:pt x="117183" y="44620"/>
                  <a:pt x="112676" y="32490"/>
                </a:cubicBezTo>
                <a:cubicBezTo>
                  <a:pt x="110985" y="26859"/>
                  <a:pt x="103661" y="16028"/>
                  <a:pt x="98028" y="12129"/>
                </a:cubicBezTo>
                <a:cubicBezTo>
                  <a:pt x="91830" y="7797"/>
                  <a:pt x="76619" y="0"/>
                  <a:pt x="68169" y="86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8" name="Google Shape;548;p61"/>
          <p:cNvSpPr/>
          <p:nvPr/>
        </p:nvSpPr>
        <p:spPr>
          <a:xfrm>
            <a:off x="6837733" y="2862723"/>
            <a:ext cx="41700" cy="55200"/>
          </a:xfrm>
          <a:custGeom>
            <a:rect b="b" l="l" r="r" t="t"/>
            <a:pathLst>
              <a:path extrusionOk="0" h="120000" w="120000">
                <a:moveTo>
                  <a:pt x="80640" y="0"/>
                </a:moveTo>
                <a:cubicBezTo>
                  <a:pt x="80640" y="11180"/>
                  <a:pt x="50880" y="23850"/>
                  <a:pt x="43200" y="33540"/>
                </a:cubicBezTo>
                <a:cubicBezTo>
                  <a:pt x="34560" y="43975"/>
                  <a:pt x="23040" y="68571"/>
                  <a:pt x="18240" y="80496"/>
                </a:cubicBezTo>
                <a:cubicBezTo>
                  <a:pt x="14400" y="87950"/>
                  <a:pt x="0" y="106583"/>
                  <a:pt x="7680" y="111801"/>
                </a:cubicBezTo>
                <a:cubicBezTo>
                  <a:pt x="19200" y="119254"/>
                  <a:pt x="51840" y="103602"/>
                  <a:pt x="63360" y="96149"/>
                </a:cubicBezTo>
                <a:cubicBezTo>
                  <a:pt x="74880" y="89440"/>
                  <a:pt x="87360" y="67080"/>
                  <a:pt x="93120" y="56645"/>
                </a:cubicBezTo>
                <a:cubicBezTo>
                  <a:pt x="99840" y="46211"/>
                  <a:pt x="119040" y="24596"/>
                  <a:pt x="113280" y="14161"/>
                </a:cubicBezTo>
                <a:cubicBezTo>
                  <a:pt x="110400" y="6708"/>
                  <a:pt x="80640" y="7453"/>
                  <a:pt x="80640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61"/>
          <p:cNvSpPr/>
          <p:nvPr/>
        </p:nvSpPr>
        <p:spPr>
          <a:xfrm>
            <a:off x="6880892" y="2832958"/>
            <a:ext cx="15000" cy="17700"/>
          </a:xfrm>
          <a:custGeom>
            <a:rect b="b" l="l" r="r" t="t"/>
            <a:pathLst>
              <a:path extrusionOk="0" h="120000" w="120000">
                <a:moveTo>
                  <a:pt x="58666" y="117735"/>
                </a:moveTo>
                <a:cubicBezTo>
                  <a:pt x="26666" y="117735"/>
                  <a:pt x="0" y="92830"/>
                  <a:pt x="0" y="58867"/>
                </a:cubicBezTo>
                <a:cubicBezTo>
                  <a:pt x="0" y="27169"/>
                  <a:pt x="26666" y="0"/>
                  <a:pt x="58666" y="0"/>
                </a:cubicBezTo>
                <a:cubicBezTo>
                  <a:pt x="90666" y="0"/>
                  <a:pt x="117333" y="27169"/>
                  <a:pt x="117333" y="58867"/>
                </a:cubicBezTo>
                <a:cubicBezTo>
                  <a:pt x="117333" y="92830"/>
                  <a:pt x="90666" y="117735"/>
                  <a:pt x="58666" y="1177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6062339" y="1765861"/>
            <a:ext cx="602700" cy="306600"/>
          </a:xfrm>
          <a:custGeom>
            <a:rect b="b" l="l" r="r" t="t"/>
            <a:pathLst>
              <a:path extrusionOk="0" h="120000" w="120000">
                <a:moveTo>
                  <a:pt x="0" y="46916"/>
                </a:moveTo>
                <a:cubicBezTo>
                  <a:pt x="0" y="46916"/>
                  <a:pt x="1746" y="43480"/>
                  <a:pt x="2418" y="42819"/>
                </a:cubicBezTo>
                <a:cubicBezTo>
                  <a:pt x="3628" y="41497"/>
                  <a:pt x="6382" y="40440"/>
                  <a:pt x="7726" y="40044"/>
                </a:cubicBezTo>
                <a:cubicBezTo>
                  <a:pt x="10683" y="38986"/>
                  <a:pt x="16998" y="35682"/>
                  <a:pt x="19753" y="37929"/>
                </a:cubicBezTo>
                <a:cubicBezTo>
                  <a:pt x="20223" y="38458"/>
                  <a:pt x="20627" y="40837"/>
                  <a:pt x="21164" y="41365"/>
                </a:cubicBezTo>
                <a:cubicBezTo>
                  <a:pt x="22038" y="42555"/>
                  <a:pt x="24456" y="41894"/>
                  <a:pt x="25397" y="42819"/>
                </a:cubicBezTo>
                <a:cubicBezTo>
                  <a:pt x="25935" y="43348"/>
                  <a:pt x="26539" y="45859"/>
                  <a:pt x="27144" y="46255"/>
                </a:cubicBezTo>
                <a:cubicBezTo>
                  <a:pt x="29160" y="47577"/>
                  <a:pt x="34602" y="47841"/>
                  <a:pt x="35610" y="44140"/>
                </a:cubicBezTo>
                <a:cubicBezTo>
                  <a:pt x="36215" y="42026"/>
                  <a:pt x="34132" y="37268"/>
                  <a:pt x="33527" y="35154"/>
                </a:cubicBezTo>
                <a:cubicBezTo>
                  <a:pt x="33191" y="34096"/>
                  <a:pt x="31847" y="32114"/>
                  <a:pt x="32116" y="31057"/>
                </a:cubicBezTo>
                <a:cubicBezTo>
                  <a:pt x="32452" y="29471"/>
                  <a:pt x="35005" y="31585"/>
                  <a:pt x="35610" y="30264"/>
                </a:cubicBezTo>
                <a:cubicBezTo>
                  <a:pt x="36819" y="27753"/>
                  <a:pt x="35610" y="19955"/>
                  <a:pt x="35610" y="16387"/>
                </a:cubicBezTo>
                <a:cubicBezTo>
                  <a:pt x="35610" y="12951"/>
                  <a:pt x="34132" y="4229"/>
                  <a:pt x="35610" y="2246"/>
                </a:cubicBezTo>
                <a:cubicBezTo>
                  <a:pt x="37222" y="0"/>
                  <a:pt x="41119" y="7004"/>
                  <a:pt x="43001" y="7797"/>
                </a:cubicBezTo>
                <a:cubicBezTo>
                  <a:pt x="44210" y="8325"/>
                  <a:pt x="46830" y="7400"/>
                  <a:pt x="47973" y="8458"/>
                </a:cubicBezTo>
                <a:cubicBezTo>
                  <a:pt x="49115" y="9383"/>
                  <a:pt x="50727" y="13480"/>
                  <a:pt x="51466" y="15462"/>
                </a:cubicBezTo>
                <a:cubicBezTo>
                  <a:pt x="52071" y="17048"/>
                  <a:pt x="52407" y="21409"/>
                  <a:pt x="53213" y="22334"/>
                </a:cubicBezTo>
                <a:cubicBezTo>
                  <a:pt x="54490" y="23920"/>
                  <a:pt x="57715" y="22334"/>
                  <a:pt x="59260" y="22334"/>
                </a:cubicBezTo>
                <a:cubicBezTo>
                  <a:pt x="61478" y="22599"/>
                  <a:pt x="65979" y="22466"/>
                  <a:pt x="68062" y="23788"/>
                </a:cubicBezTo>
                <a:cubicBezTo>
                  <a:pt x="69406" y="24581"/>
                  <a:pt x="71690" y="28281"/>
                  <a:pt x="73034" y="29339"/>
                </a:cubicBezTo>
                <a:cubicBezTo>
                  <a:pt x="73975" y="30132"/>
                  <a:pt x="76192" y="30000"/>
                  <a:pt x="76864" y="31453"/>
                </a:cubicBezTo>
                <a:cubicBezTo>
                  <a:pt x="77469" y="32511"/>
                  <a:pt x="77267" y="36740"/>
                  <a:pt x="77939" y="37665"/>
                </a:cubicBezTo>
                <a:cubicBezTo>
                  <a:pt x="80223" y="40440"/>
                  <a:pt x="86270" y="37665"/>
                  <a:pt x="88555" y="34889"/>
                </a:cubicBezTo>
                <a:cubicBezTo>
                  <a:pt x="89227" y="33964"/>
                  <a:pt x="89496" y="29735"/>
                  <a:pt x="90302" y="29339"/>
                </a:cubicBezTo>
                <a:cubicBezTo>
                  <a:pt x="91310" y="28810"/>
                  <a:pt x="92788" y="33700"/>
                  <a:pt x="93796" y="33436"/>
                </a:cubicBezTo>
                <a:cubicBezTo>
                  <a:pt x="95475" y="33171"/>
                  <a:pt x="97290" y="26431"/>
                  <a:pt x="98768" y="25110"/>
                </a:cubicBezTo>
                <a:cubicBezTo>
                  <a:pt x="99641" y="24449"/>
                  <a:pt x="101657" y="24052"/>
                  <a:pt x="102665" y="24449"/>
                </a:cubicBezTo>
                <a:cubicBezTo>
                  <a:pt x="103673" y="24845"/>
                  <a:pt x="106159" y="28678"/>
                  <a:pt x="106159" y="28678"/>
                </a:cubicBezTo>
                <a:cubicBezTo>
                  <a:pt x="106159" y="28678"/>
                  <a:pt x="105218" y="33568"/>
                  <a:pt x="105083" y="35154"/>
                </a:cubicBezTo>
                <a:cubicBezTo>
                  <a:pt x="104815" y="39647"/>
                  <a:pt x="105016" y="48634"/>
                  <a:pt x="105621" y="52995"/>
                </a:cubicBezTo>
                <a:cubicBezTo>
                  <a:pt x="105755" y="53788"/>
                  <a:pt x="106091" y="55770"/>
                  <a:pt x="106494" y="56035"/>
                </a:cubicBezTo>
                <a:cubicBezTo>
                  <a:pt x="107301" y="56696"/>
                  <a:pt x="109048" y="54581"/>
                  <a:pt x="109854" y="54317"/>
                </a:cubicBezTo>
                <a:cubicBezTo>
                  <a:pt x="111466" y="53788"/>
                  <a:pt x="114893" y="51674"/>
                  <a:pt x="116371" y="52995"/>
                </a:cubicBezTo>
                <a:cubicBezTo>
                  <a:pt x="117581" y="53920"/>
                  <a:pt x="119932" y="58810"/>
                  <a:pt x="119596" y="61321"/>
                </a:cubicBezTo>
                <a:cubicBezTo>
                  <a:pt x="119059" y="64889"/>
                  <a:pt x="114221" y="65814"/>
                  <a:pt x="112541" y="67533"/>
                </a:cubicBezTo>
                <a:cubicBezTo>
                  <a:pt x="110996" y="69118"/>
                  <a:pt x="107973" y="72555"/>
                  <a:pt x="106494" y="74405"/>
                </a:cubicBezTo>
                <a:cubicBezTo>
                  <a:pt x="105554" y="75726"/>
                  <a:pt x="103807" y="78502"/>
                  <a:pt x="103001" y="79955"/>
                </a:cubicBezTo>
                <a:cubicBezTo>
                  <a:pt x="101993" y="81806"/>
                  <a:pt x="100447" y="86960"/>
                  <a:pt x="99104" y="87621"/>
                </a:cubicBezTo>
                <a:cubicBezTo>
                  <a:pt x="97693" y="88281"/>
                  <a:pt x="94602" y="82334"/>
                  <a:pt x="93460" y="84185"/>
                </a:cubicBezTo>
                <a:cubicBezTo>
                  <a:pt x="92586" y="85638"/>
                  <a:pt x="93863" y="90925"/>
                  <a:pt x="93796" y="93171"/>
                </a:cubicBezTo>
                <a:cubicBezTo>
                  <a:pt x="93796" y="95682"/>
                  <a:pt x="93729" y="100704"/>
                  <a:pt x="93124" y="102819"/>
                </a:cubicBezTo>
                <a:cubicBezTo>
                  <a:pt x="92116" y="106387"/>
                  <a:pt x="88756" y="112070"/>
                  <a:pt x="86741" y="113259"/>
                </a:cubicBezTo>
                <a:cubicBezTo>
                  <a:pt x="84792" y="114317"/>
                  <a:pt x="80627" y="110088"/>
                  <a:pt x="78611" y="111145"/>
                </a:cubicBezTo>
                <a:cubicBezTo>
                  <a:pt x="77670" y="111674"/>
                  <a:pt x="76394" y="115110"/>
                  <a:pt x="75453" y="116035"/>
                </a:cubicBezTo>
                <a:cubicBezTo>
                  <a:pt x="74042" y="117488"/>
                  <a:pt x="71019" y="119867"/>
                  <a:pt x="69473" y="119471"/>
                </a:cubicBezTo>
                <a:cubicBezTo>
                  <a:pt x="67793" y="119207"/>
                  <a:pt x="65039" y="114581"/>
                  <a:pt x="63493" y="113259"/>
                </a:cubicBezTo>
                <a:cubicBezTo>
                  <a:pt x="62284" y="112334"/>
                  <a:pt x="59798" y="111013"/>
                  <a:pt x="58521" y="110484"/>
                </a:cubicBezTo>
                <a:cubicBezTo>
                  <a:pt x="52945" y="108502"/>
                  <a:pt x="41119" y="111674"/>
                  <a:pt x="35946" y="107048"/>
                </a:cubicBezTo>
                <a:cubicBezTo>
                  <a:pt x="35072" y="106255"/>
                  <a:pt x="33729" y="103083"/>
                  <a:pt x="33124" y="101497"/>
                </a:cubicBezTo>
                <a:cubicBezTo>
                  <a:pt x="32250" y="99251"/>
                  <a:pt x="31310" y="93700"/>
                  <a:pt x="30302" y="91718"/>
                </a:cubicBezTo>
                <a:cubicBezTo>
                  <a:pt x="29361" y="90000"/>
                  <a:pt x="26942" y="87885"/>
                  <a:pt x="25733" y="86960"/>
                </a:cubicBezTo>
                <a:cubicBezTo>
                  <a:pt x="24725" y="86167"/>
                  <a:pt x="22575" y="85242"/>
                  <a:pt x="21500" y="84845"/>
                </a:cubicBezTo>
                <a:cubicBezTo>
                  <a:pt x="19216" y="83788"/>
                  <a:pt x="14109" y="84317"/>
                  <a:pt x="12295" y="81409"/>
                </a:cubicBezTo>
                <a:cubicBezTo>
                  <a:pt x="10884" y="79162"/>
                  <a:pt x="10145" y="71497"/>
                  <a:pt x="9473" y="68193"/>
                </a:cubicBezTo>
                <a:cubicBezTo>
                  <a:pt x="9070" y="65947"/>
                  <a:pt x="8868" y="60925"/>
                  <a:pt x="8062" y="59207"/>
                </a:cubicBezTo>
                <a:cubicBezTo>
                  <a:pt x="6987" y="56563"/>
                  <a:pt x="3359" y="55110"/>
                  <a:pt x="2082" y="52995"/>
                </a:cubicBezTo>
                <a:cubicBezTo>
                  <a:pt x="1410" y="51674"/>
                  <a:pt x="0" y="46916"/>
                  <a:pt x="0" y="4691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61"/>
          <p:cNvSpPr/>
          <p:nvPr/>
        </p:nvSpPr>
        <p:spPr>
          <a:xfrm>
            <a:off x="5977505" y="2858259"/>
            <a:ext cx="50700" cy="89400"/>
          </a:xfrm>
          <a:custGeom>
            <a:rect b="b" l="l" r="r" t="t"/>
            <a:pathLst>
              <a:path extrusionOk="0" h="120000" w="120000">
                <a:moveTo>
                  <a:pt x="36800" y="1353"/>
                </a:moveTo>
                <a:cubicBezTo>
                  <a:pt x="20800" y="3157"/>
                  <a:pt x="11200" y="25714"/>
                  <a:pt x="7200" y="34285"/>
                </a:cubicBezTo>
                <a:cubicBezTo>
                  <a:pt x="2400" y="44661"/>
                  <a:pt x="0" y="66766"/>
                  <a:pt x="3200" y="77142"/>
                </a:cubicBezTo>
                <a:cubicBezTo>
                  <a:pt x="6400" y="87067"/>
                  <a:pt x="16000" y="110075"/>
                  <a:pt x="32800" y="115037"/>
                </a:cubicBezTo>
                <a:cubicBezTo>
                  <a:pt x="48000" y="119548"/>
                  <a:pt x="88800" y="115488"/>
                  <a:pt x="100000" y="107819"/>
                </a:cubicBezTo>
                <a:cubicBezTo>
                  <a:pt x="119200" y="94736"/>
                  <a:pt x="108800" y="55488"/>
                  <a:pt x="100000" y="39248"/>
                </a:cubicBezTo>
                <a:cubicBezTo>
                  <a:pt x="96800" y="34285"/>
                  <a:pt x="84800" y="26165"/>
                  <a:pt x="78400" y="22556"/>
                </a:cubicBezTo>
                <a:cubicBezTo>
                  <a:pt x="69600" y="16691"/>
                  <a:pt x="50400" y="0"/>
                  <a:pt x="36800" y="135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5219972" y="2637993"/>
            <a:ext cx="205200" cy="154800"/>
          </a:xfrm>
          <a:custGeom>
            <a:rect b="b" l="l" r="r" t="t"/>
            <a:pathLst>
              <a:path extrusionOk="0" h="120000" w="120000">
                <a:moveTo>
                  <a:pt x="42491" y="50608"/>
                </a:moveTo>
                <a:cubicBezTo>
                  <a:pt x="42491" y="47739"/>
                  <a:pt x="43475" y="41739"/>
                  <a:pt x="42491" y="39652"/>
                </a:cubicBezTo>
                <a:cubicBezTo>
                  <a:pt x="41704" y="38086"/>
                  <a:pt x="38557" y="37304"/>
                  <a:pt x="37180" y="36782"/>
                </a:cubicBezTo>
                <a:cubicBezTo>
                  <a:pt x="33836" y="35739"/>
                  <a:pt x="26360" y="35478"/>
                  <a:pt x="22819" y="35478"/>
                </a:cubicBezTo>
                <a:cubicBezTo>
                  <a:pt x="19475" y="35478"/>
                  <a:pt x="12590" y="35478"/>
                  <a:pt x="9442" y="36782"/>
                </a:cubicBezTo>
                <a:cubicBezTo>
                  <a:pt x="6885" y="37826"/>
                  <a:pt x="0" y="43565"/>
                  <a:pt x="0" y="43565"/>
                </a:cubicBezTo>
                <a:cubicBezTo>
                  <a:pt x="0" y="43565"/>
                  <a:pt x="983" y="70434"/>
                  <a:pt x="1180" y="79304"/>
                </a:cubicBezTo>
                <a:cubicBezTo>
                  <a:pt x="1180" y="84521"/>
                  <a:pt x="0" y="94956"/>
                  <a:pt x="1180" y="99913"/>
                </a:cubicBezTo>
                <a:cubicBezTo>
                  <a:pt x="1770" y="103043"/>
                  <a:pt x="4524" y="108782"/>
                  <a:pt x="6295" y="110869"/>
                </a:cubicBezTo>
                <a:cubicBezTo>
                  <a:pt x="8852" y="114000"/>
                  <a:pt x="15344" y="119739"/>
                  <a:pt x="18688" y="118956"/>
                </a:cubicBezTo>
                <a:cubicBezTo>
                  <a:pt x="21836" y="118434"/>
                  <a:pt x="25573" y="109826"/>
                  <a:pt x="27934" y="106695"/>
                </a:cubicBezTo>
                <a:cubicBezTo>
                  <a:pt x="30688" y="103304"/>
                  <a:pt x="36786" y="96782"/>
                  <a:pt x="39344" y="92869"/>
                </a:cubicBezTo>
                <a:cubicBezTo>
                  <a:pt x="40721" y="91304"/>
                  <a:pt x="42491" y="87130"/>
                  <a:pt x="44065" y="86086"/>
                </a:cubicBezTo>
                <a:cubicBezTo>
                  <a:pt x="50950" y="81913"/>
                  <a:pt x="67475" y="88434"/>
                  <a:pt x="74360" y="84782"/>
                </a:cubicBezTo>
                <a:cubicBezTo>
                  <a:pt x="77311" y="83217"/>
                  <a:pt x="80852" y="75652"/>
                  <a:pt x="83803" y="73826"/>
                </a:cubicBezTo>
                <a:cubicBezTo>
                  <a:pt x="89901" y="69913"/>
                  <a:pt x="106229" y="74086"/>
                  <a:pt x="110557" y="67043"/>
                </a:cubicBezTo>
                <a:cubicBezTo>
                  <a:pt x="112131" y="64695"/>
                  <a:pt x="109573" y="57652"/>
                  <a:pt x="110557" y="54782"/>
                </a:cubicBezTo>
                <a:cubicBezTo>
                  <a:pt x="111934" y="50869"/>
                  <a:pt x="119803" y="43826"/>
                  <a:pt x="119803" y="43826"/>
                </a:cubicBezTo>
                <a:cubicBezTo>
                  <a:pt x="119803" y="43826"/>
                  <a:pt x="114491" y="25304"/>
                  <a:pt x="112721" y="19043"/>
                </a:cubicBezTo>
                <a:cubicBezTo>
                  <a:pt x="111344" y="14347"/>
                  <a:pt x="107409" y="0"/>
                  <a:pt x="107409" y="0"/>
                </a:cubicBezTo>
                <a:cubicBezTo>
                  <a:pt x="107409" y="0"/>
                  <a:pt x="80065" y="2347"/>
                  <a:pt x="72393" y="8086"/>
                </a:cubicBezTo>
                <a:cubicBezTo>
                  <a:pt x="68852" y="10956"/>
                  <a:pt x="63737" y="19826"/>
                  <a:pt x="61967" y="24521"/>
                </a:cubicBezTo>
                <a:cubicBezTo>
                  <a:pt x="60000" y="30000"/>
                  <a:pt x="60196" y="42782"/>
                  <a:pt x="57836" y="48000"/>
                </a:cubicBezTo>
                <a:cubicBezTo>
                  <a:pt x="55278" y="53478"/>
                  <a:pt x="42491" y="64173"/>
                  <a:pt x="42491" y="64173"/>
                </a:cubicBezTo>
                <a:lnTo>
                  <a:pt x="42491" y="50608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61"/>
          <p:cNvSpPr/>
          <p:nvPr/>
        </p:nvSpPr>
        <p:spPr>
          <a:xfrm>
            <a:off x="5047331" y="2292712"/>
            <a:ext cx="83400" cy="104100"/>
          </a:xfrm>
          <a:custGeom>
            <a:rect b="b" l="l" r="r" t="t"/>
            <a:pathLst>
              <a:path extrusionOk="0" h="120000" w="120000">
                <a:moveTo>
                  <a:pt x="35465" y="116872"/>
                </a:moveTo>
                <a:cubicBezTo>
                  <a:pt x="43724" y="114136"/>
                  <a:pt x="54412" y="101237"/>
                  <a:pt x="60728" y="96547"/>
                </a:cubicBezTo>
                <a:cubicBezTo>
                  <a:pt x="67044" y="92247"/>
                  <a:pt x="83076" y="85993"/>
                  <a:pt x="86477" y="80130"/>
                </a:cubicBezTo>
                <a:cubicBezTo>
                  <a:pt x="90850" y="72703"/>
                  <a:pt x="82105" y="54723"/>
                  <a:pt x="86477" y="47296"/>
                </a:cubicBezTo>
                <a:cubicBezTo>
                  <a:pt x="90850" y="39478"/>
                  <a:pt x="119514" y="24625"/>
                  <a:pt x="119514" y="24625"/>
                </a:cubicBezTo>
                <a:lnTo>
                  <a:pt x="101538" y="0"/>
                </a:lnTo>
                <a:cubicBezTo>
                  <a:pt x="101538" y="0"/>
                  <a:pt x="77246" y="20325"/>
                  <a:pt x="66072" y="22671"/>
                </a:cubicBezTo>
                <a:cubicBezTo>
                  <a:pt x="56356" y="25016"/>
                  <a:pt x="34493" y="21889"/>
                  <a:pt x="25263" y="18371"/>
                </a:cubicBezTo>
                <a:cubicBezTo>
                  <a:pt x="18947" y="16416"/>
                  <a:pt x="4858" y="4299"/>
                  <a:pt x="4858" y="4299"/>
                </a:cubicBezTo>
                <a:cubicBezTo>
                  <a:pt x="4858" y="4299"/>
                  <a:pt x="5344" y="45732"/>
                  <a:pt x="4372" y="59804"/>
                </a:cubicBezTo>
                <a:cubicBezTo>
                  <a:pt x="3400" y="66840"/>
                  <a:pt x="0" y="88338"/>
                  <a:pt x="0" y="88338"/>
                </a:cubicBezTo>
                <a:lnTo>
                  <a:pt x="0" y="117263"/>
                </a:lnTo>
                <a:cubicBezTo>
                  <a:pt x="0" y="116872"/>
                  <a:pt x="27206" y="119609"/>
                  <a:pt x="35465" y="11687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4" name="Google Shape;554;p61"/>
          <p:cNvSpPr/>
          <p:nvPr/>
        </p:nvSpPr>
        <p:spPr>
          <a:xfrm>
            <a:off x="5050307" y="2191509"/>
            <a:ext cx="120600" cy="123600"/>
          </a:xfrm>
          <a:custGeom>
            <a:rect b="b" l="l" r="r" t="t"/>
            <a:pathLst>
              <a:path extrusionOk="0" h="120000" w="120000">
                <a:moveTo>
                  <a:pt x="0" y="102246"/>
                </a:moveTo>
                <a:cubicBezTo>
                  <a:pt x="0" y="102246"/>
                  <a:pt x="9802" y="112438"/>
                  <a:pt x="14197" y="114410"/>
                </a:cubicBezTo>
                <a:cubicBezTo>
                  <a:pt x="20619" y="117369"/>
                  <a:pt x="35830" y="119671"/>
                  <a:pt x="42591" y="117698"/>
                </a:cubicBezTo>
                <a:cubicBezTo>
                  <a:pt x="50366" y="115726"/>
                  <a:pt x="67267" y="98958"/>
                  <a:pt x="67267" y="98958"/>
                </a:cubicBezTo>
                <a:cubicBezTo>
                  <a:pt x="67267" y="98958"/>
                  <a:pt x="83492" y="90082"/>
                  <a:pt x="88563" y="86794"/>
                </a:cubicBezTo>
                <a:cubicBezTo>
                  <a:pt x="95661" y="82520"/>
                  <a:pt x="110873" y="75945"/>
                  <a:pt x="115267" y="69369"/>
                </a:cubicBezTo>
                <a:cubicBezTo>
                  <a:pt x="117971" y="65424"/>
                  <a:pt x="118309" y="55232"/>
                  <a:pt x="118985" y="50630"/>
                </a:cubicBezTo>
                <a:cubicBezTo>
                  <a:pt x="119661" y="44054"/>
                  <a:pt x="119323" y="24328"/>
                  <a:pt x="119323" y="24328"/>
                </a:cubicBezTo>
                <a:cubicBezTo>
                  <a:pt x="119323" y="24328"/>
                  <a:pt x="117295" y="6246"/>
                  <a:pt x="112225" y="3287"/>
                </a:cubicBezTo>
                <a:cubicBezTo>
                  <a:pt x="106478" y="0"/>
                  <a:pt x="92281" y="7890"/>
                  <a:pt x="85859" y="8547"/>
                </a:cubicBezTo>
                <a:cubicBezTo>
                  <a:pt x="79774" y="9205"/>
                  <a:pt x="68281" y="8219"/>
                  <a:pt x="62535" y="8547"/>
                </a:cubicBezTo>
                <a:cubicBezTo>
                  <a:pt x="54760" y="8876"/>
                  <a:pt x="38535" y="10849"/>
                  <a:pt x="30760" y="12164"/>
                </a:cubicBezTo>
                <a:cubicBezTo>
                  <a:pt x="26028" y="12821"/>
                  <a:pt x="12845" y="15780"/>
                  <a:pt x="12845" y="15780"/>
                </a:cubicBezTo>
                <a:cubicBezTo>
                  <a:pt x="12845" y="15780"/>
                  <a:pt x="7098" y="29917"/>
                  <a:pt x="7098" y="34849"/>
                </a:cubicBezTo>
                <a:cubicBezTo>
                  <a:pt x="6760" y="40767"/>
                  <a:pt x="12507" y="57534"/>
                  <a:pt x="12507" y="57534"/>
                </a:cubicBezTo>
                <a:cubicBezTo>
                  <a:pt x="12507" y="57534"/>
                  <a:pt x="28732" y="64438"/>
                  <a:pt x="30084" y="69369"/>
                </a:cubicBezTo>
                <a:cubicBezTo>
                  <a:pt x="31774" y="75616"/>
                  <a:pt x="24000" y="87452"/>
                  <a:pt x="19605" y="92054"/>
                </a:cubicBezTo>
                <a:cubicBezTo>
                  <a:pt x="15887" y="96000"/>
                  <a:pt x="0" y="102246"/>
                  <a:pt x="0" y="10224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61"/>
          <p:cNvSpPr/>
          <p:nvPr/>
        </p:nvSpPr>
        <p:spPr>
          <a:xfrm>
            <a:off x="5550370" y="2160255"/>
            <a:ext cx="279900" cy="244200"/>
          </a:xfrm>
          <a:custGeom>
            <a:rect b="b" l="l" r="r" t="t"/>
            <a:pathLst>
              <a:path extrusionOk="0" h="120000" w="120000">
                <a:moveTo>
                  <a:pt x="119855" y="20055"/>
                </a:moveTo>
                <a:lnTo>
                  <a:pt x="100747" y="18895"/>
                </a:lnTo>
                <a:cubicBezTo>
                  <a:pt x="100747" y="18895"/>
                  <a:pt x="93365" y="16574"/>
                  <a:pt x="91628" y="14585"/>
                </a:cubicBezTo>
                <a:cubicBezTo>
                  <a:pt x="89457" y="12099"/>
                  <a:pt x="89457" y="3646"/>
                  <a:pt x="86996" y="1491"/>
                </a:cubicBezTo>
                <a:cubicBezTo>
                  <a:pt x="86127" y="662"/>
                  <a:pt x="83522" y="0"/>
                  <a:pt x="82509" y="662"/>
                </a:cubicBezTo>
                <a:cubicBezTo>
                  <a:pt x="80627" y="1823"/>
                  <a:pt x="80337" y="7955"/>
                  <a:pt x="78745" y="9281"/>
                </a:cubicBezTo>
                <a:cubicBezTo>
                  <a:pt x="75995" y="11767"/>
                  <a:pt x="68323" y="11436"/>
                  <a:pt x="64993" y="12762"/>
                </a:cubicBezTo>
                <a:cubicBezTo>
                  <a:pt x="63546" y="13425"/>
                  <a:pt x="59782" y="16243"/>
                  <a:pt x="59782" y="16243"/>
                </a:cubicBezTo>
                <a:cubicBezTo>
                  <a:pt x="59782" y="16243"/>
                  <a:pt x="54716" y="13425"/>
                  <a:pt x="52834" y="12762"/>
                </a:cubicBezTo>
                <a:cubicBezTo>
                  <a:pt x="50084" y="12099"/>
                  <a:pt x="41544" y="11933"/>
                  <a:pt x="41544" y="11933"/>
                </a:cubicBezTo>
                <a:cubicBezTo>
                  <a:pt x="41544" y="11933"/>
                  <a:pt x="38214" y="15580"/>
                  <a:pt x="36911" y="16243"/>
                </a:cubicBezTo>
                <a:cubicBezTo>
                  <a:pt x="35319" y="17071"/>
                  <a:pt x="31556" y="16077"/>
                  <a:pt x="30108" y="17237"/>
                </a:cubicBezTo>
                <a:cubicBezTo>
                  <a:pt x="28950" y="18066"/>
                  <a:pt x="28661" y="21381"/>
                  <a:pt x="27792" y="22375"/>
                </a:cubicBezTo>
                <a:cubicBezTo>
                  <a:pt x="26489" y="23867"/>
                  <a:pt x="22726" y="25027"/>
                  <a:pt x="21712" y="26685"/>
                </a:cubicBezTo>
                <a:cubicBezTo>
                  <a:pt x="20554" y="28508"/>
                  <a:pt x="21423" y="33812"/>
                  <a:pt x="20120" y="35469"/>
                </a:cubicBezTo>
                <a:cubicBezTo>
                  <a:pt x="18528" y="37458"/>
                  <a:pt x="13027" y="36795"/>
                  <a:pt x="11001" y="38121"/>
                </a:cubicBezTo>
                <a:cubicBezTo>
                  <a:pt x="8829" y="39447"/>
                  <a:pt x="3474" y="45911"/>
                  <a:pt x="3474" y="45911"/>
                </a:cubicBezTo>
                <a:cubicBezTo>
                  <a:pt x="3474" y="45911"/>
                  <a:pt x="5645" y="57679"/>
                  <a:pt x="5790" y="61657"/>
                </a:cubicBezTo>
                <a:cubicBezTo>
                  <a:pt x="5934" y="67790"/>
                  <a:pt x="0" y="81546"/>
                  <a:pt x="3474" y="86022"/>
                </a:cubicBezTo>
                <a:cubicBezTo>
                  <a:pt x="5355" y="88342"/>
                  <a:pt x="12014" y="84198"/>
                  <a:pt x="14185" y="86022"/>
                </a:cubicBezTo>
                <a:cubicBezTo>
                  <a:pt x="16357" y="88011"/>
                  <a:pt x="17659" y="95138"/>
                  <a:pt x="17225" y="98287"/>
                </a:cubicBezTo>
                <a:cubicBezTo>
                  <a:pt x="16791" y="100441"/>
                  <a:pt x="13317" y="103259"/>
                  <a:pt x="12593" y="105248"/>
                </a:cubicBezTo>
                <a:cubicBezTo>
                  <a:pt x="11869" y="107569"/>
                  <a:pt x="10856" y="112707"/>
                  <a:pt x="11869" y="114861"/>
                </a:cubicBezTo>
                <a:cubicBezTo>
                  <a:pt x="13317" y="117513"/>
                  <a:pt x="21712" y="119834"/>
                  <a:pt x="21712" y="119834"/>
                </a:cubicBezTo>
                <a:cubicBezTo>
                  <a:pt x="21712" y="119834"/>
                  <a:pt x="23739" y="112541"/>
                  <a:pt x="25476" y="111215"/>
                </a:cubicBezTo>
                <a:cubicBezTo>
                  <a:pt x="30687" y="107071"/>
                  <a:pt x="45452" y="112872"/>
                  <a:pt x="50518" y="108563"/>
                </a:cubicBezTo>
                <a:cubicBezTo>
                  <a:pt x="52545" y="106906"/>
                  <a:pt x="52834" y="100276"/>
                  <a:pt x="54427" y="98121"/>
                </a:cubicBezTo>
                <a:cubicBezTo>
                  <a:pt x="55729" y="96132"/>
                  <a:pt x="59348" y="93480"/>
                  <a:pt x="61230" y="91988"/>
                </a:cubicBezTo>
                <a:cubicBezTo>
                  <a:pt x="63546" y="90165"/>
                  <a:pt x="68323" y="86187"/>
                  <a:pt x="71073" y="85027"/>
                </a:cubicBezTo>
                <a:cubicBezTo>
                  <a:pt x="72955" y="84364"/>
                  <a:pt x="77297" y="85690"/>
                  <a:pt x="78745" y="84198"/>
                </a:cubicBezTo>
                <a:cubicBezTo>
                  <a:pt x="80772" y="82209"/>
                  <a:pt x="79324" y="74585"/>
                  <a:pt x="80916" y="72099"/>
                </a:cubicBezTo>
                <a:cubicBezTo>
                  <a:pt x="81930" y="70276"/>
                  <a:pt x="85838" y="69281"/>
                  <a:pt x="86996" y="67624"/>
                </a:cubicBezTo>
                <a:cubicBezTo>
                  <a:pt x="88588" y="65469"/>
                  <a:pt x="90036" y="59834"/>
                  <a:pt x="90759" y="57182"/>
                </a:cubicBezTo>
                <a:cubicBezTo>
                  <a:pt x="91773" y="54198"/>
                  <a:pt x="93655" y="48232"/>
                  <a:pt x="94089" y="44917"/>
                </a:cubicBezTo>
                <a:cubicBezTo>
                  <a:pt x="94523" y="42265"/>
                  <a:pt x="94523" y="35801"/>
                  <a:pt x="96115" y="33812"/>
                </a:cubicBezTo>
                <a:cubicBezTo>
                  <a:pt x="97563" y="31823"/>
                  <a:pt x="102340" y="30662"/>
                  <a:pt x="104511" y="30331"/>
                </a:cubicBezTo>
                <a:lnTo>
                  <a:pt x="104511" y="30331"/>
                </a:lnTo>
                <a:cubicBezTo>
                  <a:pt x="105814" y="30497"/>
                  <a:pt x="108564" y="31491"/>
                  <a:pt x="109867" y="31988"/>
                </a:cubicBezTo>
                <a:cubicBezTo>
                  <a:pt x="111749" y="32817"/>
                  <a:pt x="117539" y="36464"/>
                  <a:pt x="117539" y="36464"/>
                </a:cubicBezTo>
                <a:lnTo>
                  <a:pt x="119855" y="20055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6" name="Google Shape;556;p61"/>
          <p:cNvSpPr/>
          <p:nvPr/>
        </p:nvSpPr>
        <p:spPr>
          <a:xfrm>
            <a:off x="5388146" y="2069470"/>
            <a:ext cx="261900" cy="184500"/>
          </a:xfrm>
          <a:custGeom>
            <a:rect b="b" l="l" r="r" t="t"/>
            <a:pathLst>
              <a:path extrusionOk="0" h="120000" w="120000">
                <a:moveTo>
                  <a:pt x="118453" y="74725"/>
                </a:moveTo>
                <a:cubicBezTo>
                  <a:pt x="118453" y="74725"/>
                  <a:pt x="115051" y="79560"/>
                  <a:pt x="113659" y="80439"/>
                </a:cubicBezTo>
                <a:cubicBezTo>
                  <a:pt x="111958" y="81538"/>
                  <a:pt x="107783" y="80219"/>
                  <a:pt x="106391" y="81758"/>
                </a:cubicBezTo>
                <a:cubicBezTo>
                  <a:pt x="105154" y="82857"/>
                  <a:pt x="104845" y="87252"/>
                  <a:pt x="103917" y="88571"/>
                </a:cubicBezTo>
                <a:cubicBezTo>
                  <a:pt x="102525" y="90549"/>
                  <a:pt x="98505" y="92087"/>
                  <a:pt x="97422" y="94285"/>
                </a:cubicBezTo>
                <a:cubicBezTo>
                  <a:pt x="96185" y="96703"/>
                  <a:pt x="97113" y="103736"/>
                  <a:pt x="95721" y="105934"/>
                </a:cubicBezTo>
                <a:cubicBezTo>
                  <a:pt x="94020" y="108571"/>
                  <a:pt x="88144" y="107692"/>
                  <a:pt x="85979" y="109450"/>
                </a:cubicBezTo>
                <a:cubicBezTo>
                  <a:pt x="83659" y="111208"/>
                  <a:pt x="77938" y="119780"/>
                  <a:pt x="77938" y="119780"/>
                </a:cubicBezTo>
                <a:cubicBezTo>
                  <a:pt x="77938" y="119780"/>
                  <a:pt x="83659" y="96483"/>
                  <a:pt x="81185" y="89670"/>
                </a:cubicBezTo>
                <a:cubicBezTo>
                  <a:pt x="79484" y="85054"/>
                  <a:pt x="71288" y="83076"/>
                  <a:pt x="68195" y="80439"/>
                </a:cubicBezTo>
                <a:cubicBezTo>
                  <a:pt x="64329" y="77142"/>
                  <a:pt x="57835" y="67692"/>
                  <a:pt x="53505" y="65494"/>
                </a:cubicBezTo>
                <a:cubicBezTo>
                  <a:pt x="51030" y="64175"/>
                  <a:pt x="45618" y="64835"/>
                  <a:pt x="42989" y="64395"/>
                </a:cubicBezTo>
                <a:cubicBezTo>
                  <a:pt x="38969" y="63516"/>
                  <a:pt x="30463" y="57142"/>
                  <a:pt x="26752" y="59780"/>
                </a:cubicBezTo>
                <a:cubicBezTo>
                  <a:pt x="24742" y="61098"/>
                  <a:pt x="24432" y="69010"/>
                  <a:pt x="22731" y="71208"/>
                </a:cubicBezTo>
                <a:cubicBezTo>
                  <a:pt x="20721" y="73846"/>
                  <a:pt x="12989" y="76923"/>
                  <a:pt x="12989" y="76923"/>
                </a:cubicBezTo>
                <a:cubicBezTo>
                  <a:pt x="12989" y="76923"/>
                  <a:pt x="11752" y="63956"/>
                  <a:pt x="11288" y="59780"/>
                </a:cubicBezTo>
                <a:cubicBezTo>
                  <a:pt x="11134" y="57362"/>
                  <a:pt x="10979" y="52747"/>
                  <a:pt x="10515" y="50549"/>
                </a:cubicBezTo>
                <a:cubicBezTo>
                  <a:pt x="10206" y="48571"/>
                  <a:pt x="8505" y="45494"/>
                  <a:pt x="8041" y="43516"/>
                </a:cubicBezTo>
                <a:cubicBezTo>
                  <a:pt x="7268" y="40000"/>
                  <a:pt x="7731" y="31868"/>
                  <a:pt x="6494" y="28571"/>
                </a:cubicBezTo>
                <a:cubicBezTo>
                  <a:pt x="5876" y="26813"/>
                  <a:pt x="2474" y="24835"/>
                  <a:pt x="2474" y="22857"/>
                </a:cubicBezTo>
                <a:cubicBezTo>
                  <a:pt x="2319" y="20879"/>
                  <a:pt x="5876" y="18901"/>
                  <a:pt x="5721" y="16923"/>
                </a:cubicBezTo>
                <a:cubicBezTo>
                  <a:pt x="5412" y="14945"/>
                  <a:pt x="1391" y="14285"/>
                  <a:pt x="773" y="12307"/>
                </a:cubicBezTo>
                <a:cubicBezTo>
                  <a:pt x="154" y="10329"/>
                  <a:pt x="0" y="3956"/>
                  <a:pt x="1546" y="3076"/>
                </a:cubicBezTo>
                <a:cubicBezTo>
                  <a:pt x="4793" y="1538"/>
                  <a:pt x="8041" y="17362"/>
                  <a:pt x="11443" y="16703"/>
                </a:cubicBezTo>
                <a:cubicBezTo>
                  <a:pt x="13917" y="16263"/>
                  <a:pt x="16391" y="5054"/>
                  <a:pt x="16391" y="5054"/>
                </a:cubicBezTo>
                <a:cubicBezTo>
                  <a:pt x="16391" y="5054"/>
                  <a:pt x="23041" y="0"/>
                  <a:pt x="25515" y="0"/>
                </a:cubicBezTo>
                <a:cubicBezTo>
                  <a:pt x="27525" y="219"/>
                  <a:pt x="31701" y="2197"/>
                  <a:pt x="32783" y="4615"/>
                </a:cubicBezTo>
                <a:cubicBezTo>
                  <a:pt x="33711" y="6373"/>
                  <a:pt x="31855" y="11648"/>
                  <a:pt x="32783" y="13406"/>
                </a:cubicBezTo>
                <a:cubicBezTo>
                  <a:pt x="34175" y="15824"/>
                  <a:pt x="41288" y="16923"/>
                  <a:pt x="41288" y="16923"/>
                </a:cubicBezTo>
                <a:cubicBezTo>
                  <a:pt x="41288" y="16923"/>
                  <a:pt x="50412" y="24395"/>
                  <a:pt x="53041" y="22197"/>
                </a:cubicBezTo>
                <a:cubicBezTo>
                  <a:pt x="54587" y="20879"/>
                  <a:pt x="53350" y="14065"/>
                  <a:pt x="54587" y="12307"/>
                </a:cubicBezTo>
                <a:cubicBezTo>
                  <a:pt x="55824" y="10549"/>
                  <a:pt x="59381" y="10769"/>
                  <a:pt x="60773" y="10109"/>
                </a:cubicBezTo>
                <a:cubicBezTo>
                  <a:pt x="62474" y="9230"/>
                  <a:pt x="65412" y="4835"/>
                  <a:pt x="66958" y="5494"/>
                </a:cubicBezTo>
                <a:cubicBezTo>
                  <a:pt x="68505" y="6153"/>
                  <a:pt x="69123" y="11648"/>
                  <a:pt x="70206" y="13406"/>
                </a:cubicBezTo>
                <a:cubicBezTo>
                  <a:pt x="71134" y="14945"/>
                  <a:pt x="74536" y="16703"/>
                  <a:pt x="74845" y="18901"/>
                </a:cubicBezTo>
                <a:cubicBezTo>
                  <a:pt x="75154" y="20659"/>
                  <a:pt x="71907" y="23736"/>
                  <a:pt x="72525" y="25494"/>
                </a:cubicBezTo>
                <a:cubicBezTo>
                  <a:pt x="73298" y="27912"/>
                  <a:pt x="77783" y="27472"/>
                  <a:pt x="79484" y="27692"/>
                </a:cubicBezTo>
                <a:cubicBezTo>
                  <a:pt x="80721" y="27912"/>
                  <a:pt x="83041" y="27252"/>
                  <a:pt x="84123" y="27692"/>
                </a:cubicBezTo>
                <a:cubicBezTo>
                  <a:pt x="85670" y="28131"/>
                  <a:pt x="88917" y="29010"/>
                  <a:pt x="89536" y="30989"/>
                </a:cubicBezTo>
                <a:cubicBezTo>
                  <a:pt x="90463" y="33626"/>
                  <a:pt x="86597" y="39340"/>
                  <a:pt x="87216" y="41978"/>
                </a:cubicBezTo>
                <a:cubicBezTo>
                  <a:pt x="89381" y="51428"/>
                  <a:pt x="102216" y="65714"/>
                  <a:pt x="109020" y="66373"/>
                </a:cubicBezTo>
                <a:cubicBezTo>
                  <a:pt x="110567" y="66593"/>
                  <a:pt x="112886" y="61978"/>
                  <a:pt x="114432" y="61978"/>
                </a:cubicBezTo>
                <a:cubicBezTo>
                  <a:pt x="115824" y="61758"/>
                  <a:pt x="118453" y="63516"/>
                  <a:pt x="119072" y="65274"/>
                </a:cubicBezTo>
                <a:cubicBezTo>
                  <a:pt x="119845" y="67252"/>
                  <a:pt x="118453" y="74725"/>
                  <a:pt x="118453" y="7472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7" name="Google Shape;557;p61"/>
          <p:cNvSpPr/>
          <p:nvPr/>
        </p:nvSpPr>
        <p:spPr>
          <a:xfrm>
            <a:off x="5688779" y="2093282"/>
            <a:ext cx="165000" cy="108600"/>
          </a:xfrm>
          <a:custGeom>
            <a:rect b="b" l="l" r="r" t="t"/>
            <a:pathLst>
              <a:path extrusionOk="0" h="120000" w="120000">
                <a:moveTo>
                  <a:pt x="36489" y="15700"/>
                </a:moveTo>
                <a:cubicBezTo>
                  <a:pt x="36489" y="15700"/>
                  <a:pt x="30367" y="35887"/>
                  <a:pt x="27918" y="41869"/>
                </a:cubicBezTo>
                <a:cubicBezTo>
                  <a:pt x="25224" y="48598"/>
                  <a:pt x="18367" y="59813"/>
                  <a:pt x="15673" y="66168"/>
                </a:cubicBezTo>
                <a:cubicBezTo>
                  <a:pt x="11020" y="77009"/>
                  <a:pt x="0" y="111028"/>
                  <a:pt x="0" y="111028"/>
                </a:cubicBezTo>
                <a:cubicBezTo>
                  <a:pt x="0" y="111028"/>
                  <a:pt x="6612" y="104672"/>
                  <a:pt x="9061" y="103177"/>
                </a:cubicBezTo>
                <a:cubicBezTo>
                  <a:pt x="14693" y="100186"/>
                  <a:pt x="27673" y="100934"/>
                  <a:pt x="32081" y="95327"/>
                </a:cubicBezTo>
                <a:cubicBezTo>
                  <a:pt x="35020" y="92336"/>
                  <a:pt x="35510" y="78504"/>
                  <a:pt x="38693" y="75887"/>
                </a:cubicBezTo>
                <a:cubicBezTo>
                  <a:pt x="40408" y="74392"/>
                  <a:pt x="44816" y="75887"/>
                  <a:pt x="46285" y="77757"/>
                </a:cubicBezTo>
                <a:cubicBezTo>
                  <a:pt x="50448" y="82990"/>
                  <a:pt x="50448" y="101682"/>
                  <a:pt x="54122" y="107289"/>
                </a:cubicBezTo>
                <a:cubicBezTo>
                  <a:pt x="57061" y="111775"/>
                  <a:pt x="65387" y="115887"/>
                  <a:pt x="69551" y="117009"/>
                </a:cubicBezTo>
                <a:lnTo>
                  <a:pt x="69551" y="117009"/>
                </a:lnTo>
                <a:cubicBezTo>
                  <a:pt x="77632" y="117383"/>
                  <a:pt x="101877" y="119626"/>
                  <a:pt x="101877" y="119626"/>
                </a:cubicBezTo>
                <a:cubicBezTo>
                  <a:pt x="101877" y="119626"/>
                  <a:pt x="104571" y="101682"/>
                  <a:pt x="101632" y="99439"/>
                </a:cubicBezTo>
                <a:cubicBezTo>
                  <a:pt x="100897" y="98691"/>
                  <a:pt x="99918" y="102056"/>
                  <a:pt x="99183" y="102056"/>
                </a:cubicBezTo>
                <a:cubicBezTo>
                  <a:pt x="94530" y="102429"/>
                  <a:pt x="85714" y="92710"/>
                  <a:pt x="83755" y="86355"/>
                </a:cubicBezTo>
                <a:cubicBezTo>
                  <a:pt x="81306" y="78504"/>
                  <a:pt x="83510" y="59065"/>
                  <a:pt x="86204" y="51214"/>
                </a:cubicBezTo>
                <a:cubicBezTo>
                  <a:pt x="88163" y="46355"/>
                  <a:pt x="94040" y="37757"/>
                  <a:pt x="97714" y="37383"/>
                </a:cubicBezTo>
                <a:cubicBezTo>
                  <a:pt x="104326" y="37009"/>
                  <a:pt x="119755" y="59065"/>
                  <a:pt x="119755" y="59065"/>
                </a:cubicBezTo>
                <a:cubicBezTo>
                  <a:pt x="119755" y="59065"/>
                  <a:pt x="114857" y="6728"/>
                  <a:pt x="105306" y="2616"/>
                </a:cubicBezTo>
                <a:cubicBezTo>
                  <a:pt x="100408" y="0"/>
                  <a:pt x="93061" y="18317"/>
                  <a:pt x="88163" y="21308"/>
                </a:cubicBezTo>
                <a:cubicBezTo>
                  <a:pt x="84734" y="23551"/>
                  <a:pt x="77142" y="25046"/>
                  <a:pt x="73469" y="25046"/>
                </a:cubicBezTo>
                <a:cubicBezTo>
                  <a:pt x="64163" y="25046"/>
                  <a:pt x="36489" y="15700"/>
                  <a:pt x="36489" y="157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8" name="Google Shape;558;p61"/>
          <p:cNvSpPr/>
          <p:nvPr/>
        </p:nvSpPr>
        <p:spPr>
          <a:xfrm>
            <a:off x="5478932" y="1959337"/>
            <a:ext cx="261900" cy="233700"/>
          </a:xfrm>
          <a:custGeom>
            <a:rect b="b" l="l" r="r" t="t"/>
            <a:pathLst>
              <a:path extrusionOk="0" h="120000" w="120000">
                <a:moveTo>
                  <a:pt x="96774" y="119827"/>
                </a:moveTo>
                <a:cubicBezTo>
                  <a:pt x="96774" y="119827"/>
                  <a:pt x="91509" y="116887"/>
                  <a:pt x="89496" y="116195"/>
                </a:cubicBezTo>
                <a:cubicBezTo>
                  <a:pt x="86554" y="115504"/>
                  <a:pt x="77264" y="115331"/>
                  <a:pt x="77264" y="115331"/>
                </a:cubicBezTo>
                <a:cubicBezTo>
                  <a:pt x="77264" y="115331"/>
                  <a:pt x="78658" y="109452"/>
                  <a:pt x="77883" y="107896"/>
                </a:cubicBezTo>
                <a:cubicBezTo>
                  <a:pt x="77109" y="106685"/>
                  <a:pt x="74477" y="105302"/>
                  <a:pt x="73238" y="105302"/>
                </a:cubicBezTo>
                <a:cubicBezTo>
                  <a:pt x="71535" y="105302"/>
                  <a:pt x="69212" y="108933"/>
                  <a:pt x="67664" y="108760"/>
                </a:cubicBezTo>
                <a:cubicBezTo>
                  <a:pt x="60851" y="108242"/>
                  <a:pt x="48000" y="97002"/>
                  <a:pt x="45987" y="89740"/>
                </a:cubicBezTo>
                <a:cubicBezTo>
                  <a:pt x="45367" y="87492"/>
                  <a:pt x="49083" y="82997"/>
                  <a:pt x="48309" y="80922"/>
                </a:cubicBezTo>
                <a:cubicBezTo>
                  <a:pt x="47690" y="79538"/>
                  <a:pt x="44283" y="78674"/>
                  <a:pt x="42735" y="78328"/>
                </a:cubicBezTo>
                <a:cubicBezTo>
                  <a:pt x="41651" y="78155"/>
                  <a:pt x="39329" y="78501"/>
                  <a:pt x="38090" y="78328"/>
                </a:cubicBezTo>
                <a:cubicBezTo>
                  <a:pt x="36387" y="78155"/>
                  <a:pt x="31896" y="78501"/>
                  <a:pt x="31122" y="76599"/>
                </a:cubicBezTo>
                <a:cubicBezTo>
                  <a:pt x="30503" y="75389"/>
                  <a:pt x="33754" y="72968"/>
                  <a:pt x="33445" y="71412"/>
                </a:cubicBezTo>
                <a:cubicBezTo>
                  <a:pt x="33135" y="69682"/>
                  <a:pt x="29729" y="68472"/>
                  <a:pt x="28800" y="67089"/>
                </a:cubicBezTo>
                <a:cubicBezTo>
                  <a:pt x="27716" y="65706"/>
                  <a:pt x="27096" y="61556"/>
                  <a:pt x="25703" y="61037"/>
                </a:cubicBezTo>
                <a:cubicBezTo>
                  <a:pt x="24000" y="60518"/>
                  <a:pt x="21058" y="63804"/>
                  <a:pt x="19509" y="64495"/>
                </a:cubicBezTo>
                <a:cubicBezTo>
                  <a:pt x="17961" y="65187"/>
                  <a:pt x="14245" y="65014"/>
                  <a:pt x="13161" y="66224"/>
                </a:cubicBezTo>
                <a:cubicBezTo>
                  <a:pt x="11922" y="67608"/>
                  <a:pt x="13161" y="72968"/>
                  <a:pt x="11612" y="74005"/>
                </a:cubicBezTo>
                <a:cubicBezTo>
                  <a:pt x="8980" y="75734"/>
                  <a:pt x="0" y="70028"/>
                  <a:pt x="0" y="70028"/>
                </a:cubicBezTo>
                <a:cubicBezTo>
                  <a:pt x="0" y="70028"/>
                  <a:pt x="929" y="28876"/>
                  <a:pt x="6967" y="17463"/>
                </a:cubicBezTo>
                <a:cubicBezTo>
                  <a:pt x="10219" y="11412"/>
                  <a:pt x="27406" y="0"/>
                  <a:pt x="27406" y="0"/>
                </a:cubicBezTo>
                <a:cubicBezTo>
                  <a:pt x="27406" y="0"/>
                  <a:pt x="24774" y="21959"/>
                  <a:pt x="29109" y="26455"/>
                </a:cubicBezTo>
                <a:cubicBezTo>
                  <a:pt x="30812" y="28357"/>
                  <a:pt x="36541" y="25417"/>
                  <a:pt x="38864" y="26455"/>
                </a:cubicBezTo>
                <a:cubicBezTo>
                  <a:pt x="40412" y="27146"/>
                  <a:pt x="42116" y="31123"/>
                  <a:pt x="43664" y="31815"/>
                </a:cubicBezTo>
                <a:cubicBezTo>
                  <a:pt x="46296" y="33025"/>
                  <a:pt x="52954" y="34063"/>
                  <a:pt x="55122" y="31815"/>
                </a:cubicBezTo>
                <a:cubicBezTo>
                  <a:pt x="57909" y="28876"/>
                  <a:pt x="55896" y="14697"/>
                  <a:pt x="55896" y="14697"/>
                </a:cubicBezTo>
                <a:cubicBezTo>
                  <a:pt x="55896" y="14697"/>
                  <a:pt x="60851" y="23861"/>
                  <a:pt x="62245" y="27146"/>
                </a:cubicBezTo>
                <a:cubicBezTo>
                  <a:pt x="63174" y="29221"/>
                  <a:pt x="63483" y="34755"/>
                  <a:pt x="65341" y="35792"/>
                </a:cubicBezTo>
                <a:cubicBezTo>
                  <a:pt x="67974" y="37348"/>
                  <a:pt x="74012" y="32507"/>
                  <a:pt x="76954" y="32334"/>
                </a:cubicBezTo>
                <a:cubicBezTo>
                  <a:pt x="79741" y="32161"/>
                  <a:pt x="85316" y="33198"/>
                  <a:pt x="87948" y="34063"/>
                </a:cubicBezTo>
                <a:cubicBezTo>
                  <a:pt x="90580" y="34927"/>
                  <a:pt x="96464" y="36657"/>
                  <a:pt x="98012" y="39250"/>
                </a:cubicBezTo>
                <a:cubicBezTo>
                  <a:pt x="100025" y="42536"/>
                  <a:pt x="98167" y="51181"/>
                  <a:pt x="98787" y="54985"/>
                </a:cubicBezTo>
                <a:cubicBezTo>
                  <a:pt x="99251" y="57406"/>
                  <a:pt x="100335" y="62593"/>
                  <a:pt x="101883" y="64495"/>
                </a:cubicBezTo>
                <a:cubicBezTo>
                  <a:pt x="103896" y="67089"/>
                  <a:pt x="110245" y="68818"/>
                  <a:pt x="112877" y="70547"/>
                </a:cubicBezTo>
                <a:cubicBezTo>
                  <a:pt x="114580" y="71757"/>
                  <a:pt x="119845" y="75907"/>
                  <a:pt x="119845" y="75907"/>
                </a:cubicBezTo>
                <a:cubicBezTo>
                  <a:pt x="119845" y="75907"/>
                  <a:pt x="115974" y="85072"/>
                  <a:pt x="114425" y="88011"/>
                </a:cubicBezTo>
                <a:cubicBezTo>
                  <a:pt x="112722" y="91123"/>
                  <a:pt x="108387" y="96311"/>
                  <a:pt x="106529" y="99250"/>
                </a:cubicBezTo>
                <a:cubicBezTo>
                  <a:pt x="103741" y="104092"/>
                  <a:pt x="96774" y="119827"/>
                  <a:pt x="96774" y="11982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61"/>
          <p:cNvSpPr/>
          <p:nvPr/>
        </p:nvSpPr>
        <p:spPr>
          <a:xfrm>
            <a:off x="5283966" y="2368614"/>
            <a:ext cx="31200" cy="35700"/>
          </a:xfrm>
          <a:custGeom>
            <a:rect b="b" l="l" r="r" t="t"/>
            <a:pathLst>
              <a:path extrusionOk="0" h="120000" w="120000">
                <a:moveTo>
                  <a:pt x="11489" y="113207"/>
                </a:moveTo>
                <a:cubicBezTo>
                  <a:pt x="11489" y="113207"/>
                  <a:pt x="0" y="31698"/>
                  <a:pt x="17872" y="11320"/>
                </a:cubicBezTo>
                <a:cubicBezTo>
                  <a:pt x="25531" y="3396"/>
                  <a:pt x="65106" y="0"/>
                  <a:pt x="65106" y="0"/>
                </a:cubicBezTo>
                <a:lnTo>
                  <a:pt x="118723" y="118867"/>
                </a:lnTo>
                <a:lnTo>
                  <a:pt x="11489" y="113207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p61"/>
          <p:cNvSpPr/>
          <p:nvPr/>
        </p:nvSpPr>
        <p:spPr>
          <a:xfrm>
            <a:off x="5047331" y="2312059"/>
            <a:ext cx="431700" cy="409200"/>
          </a:xfrm>
          <a:custGeom>
            <a:rect b="b" l="l" r="r" t="t"/>
            <a:pathLst>
              <a:path extrusionOk="0" h="120000" w="120000">
                <a:moveTo>
                  <a:pt x="62250" y="29654"/>
                </a:moveTo>
                <a:cubicBezTo>
                  <a:pt x="63562" y="29555"/>
                  <a:pt x="66468" y="26589"/>
                  <a:pt x="66468" y="26589"/>
                </a:cubicBezTo>
                <a:cubicBezTo>
                  <a:pt x="66468" y="26589"/>
                  <a:pt x="72375" y="26985"/>
                  <a:pt x="74343" y="27084"/>
                </a:cubicBezTo>
                <a:lnTo>
                  <a:pt x="74343" y="27084"/>
                </a:lnTo>
                <a:cubicBezTo>
                  <a:pt x="76500" y="28072"/>
                  <a:pt x="79125" y="32520"/>
                  <a:pt x="80718" y="34299"/>
                </a:cubicBezTo>
                <a:cubicBezTo>
                  <a:pt x="82687" y="36474"/>
                  <a:pt x="88593" y="42602"/>
                  <a:pt x="88593" y="42602"/>
                </a:cubicBezTo>
                <a:cubicBezTo>
                  <a:pt x="88593" y="42602"/>
                  <a:pt x="88687" y="48731"/>
                  <a:pt x="89531" y="50411"/>
                </a:cubicBezTo>
                <a:cubicBezTo>
                  <a:pt x="90000" y="51301"/>
                  <a:pt x="92531" y="52981"/>
                  <a:pt x="92531" y="52981"/>
                </a:cubicBezTo>
                <a:cubicBezTo>
                  <a:pt x="92531" y="52981"/>
                  <a:pt x="94125" y="64744"/>
                  <a:pt x="96937" y="67018"/>
                </a:cubicBezTo>
                <a:cubicBezTo>
                  <a:pt x="100406" y="69785"/>
                  <a:pt x="114187" y="68105"/>
                  <a:pt x="114187" y="68105"/>
                </a:cubicBezTo>
                <a:cubicBezTo>
                  <a:pt x="114187" y="68105"/>
                  <a:pt x="118687" y="73146"/>
                  <a:pt x="119156" y="75321"/>
                </a:cubicBezTo>
                <a:cubicBezTo>
                  <a:pt x="119906" y="79571"/>
                  <a:pt x="118125" y="88863"/>
                  <a:pt x="115218" y="91927"/>
                </a:cubicBezTo>
                <a:cubicBezTo>
                  <a:pt x="112218" y="94892"/>
                  <a:pt x="98906" y="95485"/>
                  <a:pt x="98906" y="95485"/>
                </a:cubicBezTo>
                <a:cubicBezTo>
                  <a:pt x="98906" y="95485"/>
                  <a:pt x="85875" y="96375"/>
                  <a:pt x="82125" y="98649"/>
                </a:cubicBezTo>
                <a:cubicBezTo>
                  <a:pt x="80531" y="99637"/>
                  <a:pt x="78093" y="102998"/>
                  <a:pt x="77250" y="104876"/>
                </a:cubicBezTo>
                <a:cubicBezTo>
                  <a:pt x="76312" y="106853"/>
                  <a:pt x="76406" y="111795"/>
                  <a:pt x="75281" y="113673"/>
                </a:cubicBezTo>
                <a:cubicBezTo>
                  <a:pt x="73968" y="115749"/>
                  <a:pt x="67875" y="119901"/>
                  <a:pt x="67875" y="119901"/>
                </a:cubicBezTo>
                <a:cubicBezTo>
                  <a:pt x="67875" y="119901"/>
                  <a:pt x="67875" y="116046"/>
                  <a:pt x="67875" y="114662"/>
                </a:cubicBezTo>
                <a:cubicBezTo>
                  <a:pt x="67875" y="113673"/>
                  <a:pt x="68437" y="111400"/>
                  <a:pt x="67875" y="110510"/>
                </a:cubicBezTo>
                <a:cubicBezTo>
                  <a:pt x="67500" y="110016"/>
                  <a:pt x="66093" y="109719"/>
                  <a:pt x="65437" y="109522"/>
                </a:cubicBezTo>
                <a:cubicBezTo>
                  <a:pt x="63750" y="109126"/>
                  <a:pt x="60281" y="109028"/>
                  <a:pt x="58500" y="109028"/>
                </a:cubicBezTo>
                <a:cubicBezTo>
                  <a:pt x="56906" y="109028"/>
                  <a:pt x="53625" y="109028"/>
                  <a:pt x="52125" y="109522"/>
                </a:cubicBezTo>
                <a:cubicBezTo>
                  <a:pt x="50906" y="109917"/>
                  <a:pt x="47718" y="112092"/>
                  <a:pt x="47718" y="112092"/>
                </a:cubicBezTo>
                <a:cubicBezTo>
                  <a:pt x="47718" y="112092"/>
                  <a:pt x="42468" y="106556"/>
                  <a:pt x="41343" y="104283"/>
                </a:cubicBezTo>
                <a:cubicBezTo>
                  <a:pt x="40500" y="102701"/>
                  <a:pt x="40125" y="98747"/>
                  <a:pt x="39375" y="97067"/>
                </a:cubicBezTo>
                <a:cubicBezTo>
                  <a:pt x="38625" y="95387"/>
                  <a:pt x="36468" y="92322"/>
                  <a:pt x="35437" y="90840"/>
                </a:cubicBezTo>
                <a:cubicBezTo>
                  <a:pt x="33750" y="88467"/>
                  <a:pt x="30000" y="83920"/>
                  <a:pt x="28500" y="81548"/>
                </a:cubicBezTo>
                <a:cubicBezTo>
                  <a:pt x="27562" y="79967"/>
                  <a:pt x="25781" y="76606"/>
                  <a:pt x="25031" y="74827"/>
                </a:cubicBezTo>
                <a:cubicBezTo>
                  <a:pt x="23812" y="71762"/>
                  <a:pt x="22500" y="64942"/>
                  <a:pt x="21093" y="61878"/>
                </a:cubicBezTo>
                <a:cubicBezTo>
                  <a:pt x="19875" y="58912"/>
                  <a:pt x="16687" y="53476"/>
                  <a:pt x="14718" y="51004"/>
                </a:cubicBezTo>
                <a:cubicBezTo>
                  <a:pt x="13031" y="48731"/>
                  <a:pt x="8062" y="45766"/>
                  <a:pt x="6843" y="43196"/>
                </a:cubicBezTo>
                <a:cubicBezTo>
                  <a:pt x="5812" y="41120"/>
                  <a:pt x="7125" y="35782"/>
                  <a:pt x="5906" y="33805"/>
                </a:cubicBezTo>
                <a:cubicBezTo>
                  <a:pt x="5062" y="32520"/>
                  <a:pt x="1781" y="31927"/>
                  <a:pt x="937" y="30741"/>
                </a:cubicBezTo>
                <a:cubicBezTo>
                  <a:pt x="93" y="29258"/>
                  <a:pt x="0" y="24019"/>
                  <a:pt x="0" y="24019"/>
                </a:cubicBezTo>
                <a:cubicBezTo>
                  <a:pt x="0" y="24019"/>
                  <a:pt x="5250" y="24711"/>
                  <a:pt x="6843" y="24019"/>
                </a:cubicBezTo>
                <a:cubicBezTo>
                  <a:pt x="8437" y="23327"/>
                  <a:pt x="10500" y="19967"/>
                  <a:pt x="11812" y="18780"/>
                </a:cubicBezTo>
                <a:cubicBezTo>
                  <a:pt x="12937" y="17693"/>
                  <a:pt x="16031" y="16112"/>
                  <a:pt x="16687" y="14629"/>
                </a:cubicBezTo>
                <a:cubicBezTo>
                  <a:pt x="17531" y="12751"/>
                  <a:pt x="15843" y="8204"/>
                  <a:pt x="16687" y="6326"/>
                </a:cubicBezTo>
                <a:cubicBezTo>
                  <a:pt x="17625" y="4349"/>
                  <a:pt x="23062" y="593"/>
                  <a:pt x="23062" y="593"/>
                </a:cubicBezTo>
                <a:cubicBezTo>
                  <a:pt x="23062" y="593"/>
                  <a:pt x="24562" y="0"/>
                  <a:pt x="25031" y="98"/>
                </a:cubicBezTo>
                <a:cubicBezTo>
                  <a:pt x="26250" y="395"/>
                  <a:pt x="28031" y="2471"/>
                  <a:pt x="28968" y="3261"/>
                </a:cubicBezTo>
                <a:cubicBezTo>
                  <a:pt x="30000" y="4052"/>
                  <a:pt x="31781" y="5930"/>
                  <a:pt x="32906" y="6326"/>
                </a:cubicBezTo>
                <a:cubicBezTo>
                  <a:pt x="34500" y="6820"/>
                  <a:pt x="37875" y="5041"/>
                  <a:pt x="39375" y="5831"/>
                </a:cubicBezTo>
                <a:cubicBezTo>
                  <a:pt x="41062" y="6721"/>
                  <a:pt x="41812" y="11367"/>
                  <a:pt x="43312" y="12553"/>
                </a:cubicBezTo>
                <a:cubicBezTo>
                  <a:pt x="44156" y="13344"/>
                  <a:pt x="46781" y="13344"/>
                  <a:pt x="47718" y="14135"/>
                </a:cubicBezTo>
                <a:cubicBezTo>
                  <a:pt x="49687" y="15815"/>
                  <a:pt x="50906" y="21548"/>
                  <a:pt x="52593" y="23426"/>
                </a:cubicBezTo>
                <a:cubicBezTo>
                  <a:pt x="54562" y="25601"/>
                  <a:pt x="59437" y="29851"/>
                  <a:pt x="62250" y="2965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1" name="Google Shape;561;p61"/>
          <p:cNvSpPr/>
          <p:nvPr/>
        </p:nvSpPr>
        <p:spPr>
          <a:xfrm>
            <a:off x="4873201" y="2050122"/>
            <a:ext cx="376500" cy="166800"/>
          </a:xfrm>
          <a:custGeom>
            <a:rect b="b" l="l" r="r" t="t"/>
            <a:pathLst>
              <a:path extrusionOk="0" h="120000" w="120000">
                <a:moveTo>
                  <a:pt x="60591" y="113170"/>
                </a:moveTo>
                <a:cubicBezTo>
                  <a:pt x="60591" y="113170"/>
                  <a:pt x="64896" y="110975"/>
                  <a:pt x="66295" y="110487"/>
                </a:cubicBezTo>
                <a:cubicBezTo>
                  <a:pt x="68878" y="109756"/>
                  <a:pt x="73937" y="108292"/>
                  <a:pt x="76520" y="108048"/>
                </a:cubicBezTo>
                <a:cubicBezTo>
                  <a:pt x="78349" y="107804"/>
                  <a:pt x="82008" y="108292"/>
                  <a:pt x="83838" y="108048"/>
                </a:cubicBezTo>
                <a:cubicBezTo>
                  <a:pt x="85991" y="107560"/>
                  <a:pt x="90403" y="101707"/>
                  <a:pt x="92340" y="104146"/>
                </a:cubicBezTo>
                <a:cubicBezTo>
                  <a:pt x="93847" y="106341"/>
                  <a:pt x="94493" y="119756"/>
                  <a:pt x="94493" y="119756"/>
                </a:cubicBezTo>
                <a:cubicBezTo>
                  <a:pt x="94493" y="119756"/>
                  <a:pt x="97937" y="112926"/>
                  <a:pt x="99121" y="110487"/>
                </a:cubicBezTo>
                <a:cubicBezTo>
                  <a:pt x="100089" y="108292"/>
                  <a:pt x="101811" y="103170"/>
                  <a:pt x="102995" y="101707"/>
                </a:cubicBezTo>
                <a:cubicBezTo>
                  <a:pt x="104394" y="99756"/>
                  <a:pt x="107730" y="96341"/>
                  <a:pt x="109237" y="97804"/>
                </a:cubicBezTo>
                <a:cubicBezTo>
                  <a:pt x="110529" y="98780"/>
                  <a:pt x="110959" y="106585"/>
                  <a:pt x="112035" y="108048"/>
                </a:cubicBezTo>
                <a:cubicBezTo>
                  <a:pt x="113757" y="110243"/>
                  <a:pt x="119892" y="109512"/>
                  <a:pt x="119892" y="109512"/>
                </a:cubicBezTo>
                <a:cubicBezTo>
                  <a:pt x="119892" y="109512"/>
                  <a:pt x="118923" y="94878"/>
                  <a:pt x="118278" y="90000"/>
                </a:cubicBezTo>
                <a:cubicBezTo>
                  <a:pt x="117632" y="85121"/>
                  <a:pt x="115695" y="75853"/>
                  <a:pt x="114834" y="70975"/>
                </a:cubicBezTo>
                <a:cubicBezTo>
                  <a:pt x="114080" y="66097"/>
                  <a:pt x="111713" y="56585"/>
                  <a:pt x="112035" y="51707"/>
                </a:cubicBezTo>
                <a:cubicBezTo>
                  <a:pt x="112251" y="49756"/>
                  <a:pt x="114295" y="45365"/>
                  <a:pt x="114295" y="45365"/>
                </a:cubicBezTo>
                <a:cubicBezTo>
                  <a:pt x="114295" y="45365"/>
                  <a:pt x="110313" y="37073"/>
                  <a:pt x="109237" y="33658"/>
                </a:cubicBezTo>
                <a:cubicBezTo>
                  <a:pt x="107623" y="29024"/>
                  <a:pt x="103641" y="13170"/>
                  <a:pt x="103641" y="13170"/>
                </a:cubicBezTo>
                <a:lnTo>
                  <a:pt x="95139" y="14634"/>
                </a:lnTo>
                <a:cubicBezTo>
                  <a:pt x="95139" y="14634"/>
                  <a:pt x="93094" y="22926"/>
                  <a:pt x="91910" y="24390"/>
                </a:cubicBezTo>
                <a:cubicBezTo>
                  <a:pt x="88896" y="28048"/>
                  <a:pt x="81686" y="25121"/>
                  <a:pt x="78349" y="25609"/>
                </a:cubicBezTo>
                <a:cubicBezTo>
                  <a:pt x="76950" y="25853"/>
                  <a:pt x="74044" y="27560"/>
                  <a:pt x="72645" y="27073"/>
                </a:cubicBezTo>
                <a:cubicBezTo>
                  <a:pt x="70923" y="26097"/>
                  <a:pt x="68233" y="20243"/>
                  <a:pt x="66511" y="19268"/>
                </a:cubicBezTo>
                <a:cubicBezTo>
                  <a:pt x="65219" y="18536"/>
                  <a:pt x="62529" y="20487"/>
                  <a:pt x="61345" y="19268"/>
                </a:cubicBezTo>
                <a:cubicBezTo>
                  <a:pt x="59838" y="17804"/>
                  <a:pt x="58224" y="10243"/>
                  <a:pt x="56825" y="7804"/>
                </a:cubicBezTo>
                <a:cubicBezTo>
                  <a:pt x="55533" y="5365"/>
                  <a:pt x="52412" y="0"/>
                  <a:pt x="50690" y="0"/>
                </a:cubicBezTo>
                <a:cubicBezTo>
                  <a:pt x="48860" y="0"/>
                  <a:pt x="46062" y="6585"/>
                  <a:pt x="44448" y="7804"/>
                </a:cubicBezTo>
                <a:cubicBezTo>
                  <a:pt x="42295" y="9268"/>
                  <a:pt x="37668" y="9268"/>
                  <a:pt x="35408" y="10243"/>
                </a:cubicBezTo>
                <a:cubicBezTo>
                  <a:pt x="33793" y="10975"/>
                  <a:pt x="30780" y="13902"/>
                  <a:pt x="29165" y="14390"/>
                </a:cubicBezTo>
                <a:cubicBezTo>
                  <a:pt x="27121" y="15365"/>
                  <a:pt x="22816" y="16585"/>
                  <a:pt x="20556" y="16585"/>
                </a:cubicBezTo>
                <a:cubicBezTo>
                  <a:pt x="19264" y="16585"/>
                  <a:pt x="16789" y="14634"/>
                  <a:pt x="15497" y="15121"/>
                </a:cubicBezTo>
                <a:cubicBezTo>
                  <a:pt x="13668" y="15609"/>
                  <a:pt x="8717" y="18048"/>
                  <a:pt x="8717" y="22439"/>
                </a:cubicBezTo>
                <a:cubicBezTo>
                  <a:pt x="8717" y="25121"/>
                  <a:pt x="12914" y="24634"/>
                  <a:pt x="12914" y="27317"/>
                </a:cubicBezTo>
                <a:cubicBezTo>
                  <a:pt x="12914" y="30243"/>
                  <a:pt x="9255" y="30731"/>
                  <a:pt x="8394" y="32926"/>
                </a:cubicBezTo>
                <a:cubicBezTo>
                  <a:pt x="7748" y="34390"/>
                  <a:pt x="7318" y="39024"/>
                  <a:pt x="6780" y="40731"/>
                </a:cubicBezTo>
                <a:cubicBezTo>
                  <a:pt x="5811" y="43414"/>
                  <a:pt x="3121" y="46585"/>
                  <a:pt x="2367" y="49512"/>
                </a:cubicBezTo>
                <a:cubicBezTo>
                  <a:pt x="1829" y="51219"/>
                  <a:pt x="1506" y="55609"/>
                  <a:pt x="1291" y="57560"/>
                </a:cubicBezTo>
                <a:cubicBezTo>
                  <a:pt x="1076" y="59512"/>
                  <a:pt x="0" y="63170"/>
                  <a:pt x="322" y="64878"/>
                </a:cubicBezTo>
                <a:cubicBezTo>
                  <a:pt x="753" y="66341"/>
                  <a:pt x="2905" y="65609"/>
                  <a:pt x="3336" y="67073"/>
                </a:cubicBezTo>
                <a:cubicBezTo>
                  <a:pt x="3874" y="69024"/>
                  <a:pt x="2260" y="74390"/>
                  <a:pt x="2690" y="76585"/>
                </a:cubicBezTo>
                <a:cubicBezTo>
                  <a:pt x="3013" y="78048"/>
                  <a:pt x="4735" y="78780"/>
                  <a:pt x="5165" y="80487"/>
                </a:cubicBezTo>
                <a:cubicBezTo>
                  <a:pt x="5596" y="82439"/>
                  <a:pt x="4627" y="87560"/>
                  <a:pt x="4950" y="89756"/>
                </a:cubicBezTo>
                <a:cubicBezTo>
                  <a:pt x="5273" y="92195"/>
                  <a:pt x="6565" y="96585"/>
                  <a:pt x="7533" y="97560"/>
                </a:cubicBezTo>
                <a:cubicBezTo>
                  <a:pt x="8179" y="98048"/>
                  <a:pt x="9686" y="95609"/>
                  <a:pt x="10331" y="96585"/>
                </a:cubicBezTo>
                <a:cubicBezTo>
                  <a:pt x="10869" y="97560"/>
                  <a:pt x="10439" y="101951"/>
                  <a:pt x="10869" y="103414"/>
                </a:cubicBezTo>
                <a:cubicBezTo>
                  <a:pt x="11946" y="105853"/>
                  <a:pt x="15497" y="105853"/>
                  <a:pt x="16789" y="107804"/>
                </a:cubicBezTo>
                <a:cubicBezTo>
                  <a:pt x="17865" y="109512"/>
                  <a:pt x="18618" y="116829"/>
                  <a:pt x="19910" y="117560"/>
                </a:cubicBezTo>
                <a:cubicBezTo>
                  <a:pt x="21094" y="118292"/>
                  <a:pt x="23461" y="114390"/>
                  <a:pt x="24538" y="113170"/>
                </a:cubicBezTo>
                <a:cubicBezTo>
                  <a:pt x="25291" y="112195"/>
                  <a:pt x="26582" y="110000"/>
                  <a:pt x="27228" y="109024"/>
                </a:cubicBezTo>
                <a:cubicBezTo>
                  <a:pt x="28089" y="107560"/>
                  <a:pt x="29704" y="103170"/>
                  <a:pt x="30780" y="103170"/>
                </a:cubicBezTo>
                <a:cubicBezTo>
                  <a:pt x="32932" y="102926"/>
                  <a:pt x="36161" y="112439"/>
                  <a:pt x="38313" y="114146"/>
                </a:cubicBezTo>
                <a:cubicBezTo>
                  <a:pt x="40143" y="115609"/>
                  <a:pt x="44233" y="115609"/>
                  <a:pt x="46170" y="115365"/>
                </a:cubicBezTo>
                <a:cubicBezTo>
                  <a:pt x="48430" y="115365"/>
                  <a:pt x="52950" y="113170"/>
                  <a:pt x="55210" y="112926"/>
                </a:cubicBezTo>
                <a:cubicBezTo>
                  <a:pt x="56071" y="112682"/>
                  <a:pt x="57793" y="112682"/>
                  <a:pt x="58654" y="112926"/>
                </a:cubicBezTo>
                <a:cubicBezTo>
                  <a:pt x="59085" y="112926"/>
                  <a:pt x="60591" y="113170"/>
                  <a:pt x="60591" y="11317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2" name="Google Shape;562;p61"/>
          <p:cNvSpPr/>
          <p:nvPr/>
        </p:nvSpPr>
        <p:spPr>
          <a:xfrm>
            <a:off x="5233365" y="2021845"/>
            <a:ext cx="108600" cy="124800"/>
          </a:xfrm>
          <a:custGeom>
            <a:rect b="b" l="l" r="r" t="t"/>
            <a:pathLst>
              <a:path extrusionOk="0" h="120000" w="120000">
                <a:moveTo>
                  <a:pt x="0" y="10702"/>
                </a:moveTo>
                <a:cubicBezTo>
                  <a:pt x="0" y="10702"/>
                  <a:pt x="4875" y="32756"/>
                  <a:pt x="7500" y="39891"/>
                </a:cubicBezTo>
                <a:cubicBezTo>
                  <a:pt x="10875" y="47675"/>
                  <a:pt x="20250" y="61945"/>
                  <a:pt x="24750" y="69405"/>
                </a:cubicBezTo>
                <a:cubicBezTo>
                  <a:pt x="29625" y="78162"/>
                  <a:pt x="48375" y="95351"/>
                  <a:pt x="45375" y="105081"/>
                </a:cubicBezTo>
                <a:cubicBezTo>
                  <a:pt x="43875" y="109945"/>
                  <a:pt x="27375" y="115783"/>
                  <a:pt x="27375" y="115783"/>
                </a:cubicBezTo>
                <a:cubicBezTo>
                  <a:pt x="27375" y="115783"/>
                  <a:pt x="51000" y="119675"/>
                  <a:pt x="57000" y="115783"/>
                </a:cubicBezTo>
                <a:cubicBezTo>
                  <a:pt x="61125" y="113189"/>
                  <a:pt x="59625" y="102162"/>
                  <a:pt x="62625" y="98594"/>
                </a:cubicBezTo>
                <a:cubicBezTo>
                  <a:pt x="65250" y="96000"/>
                  <a:pt x="72750" y="90486"/>
                  <a:pt x="76500" y="91783"/>
                </a:cubicBezTo>
                <a:cubicBezTo>
                  <a:pt x="83625" y="94378"/>
                  <a:pt x="84375" y="117405"/>
                  <a:pt x="84375" y="117405"/>
                </a:cubicBezTo>
                <a:cubicBezTo>
                  <a:pt x="84375" y="117405"/>
                  <a:pt x="96000" y="111891"/>
                  <a:pt x="98250" y="108972"/>
                </a:cubicBezTo>
                <a:cubicBezTo>
                  <a:pt x="101250" y="104432"/>
                  <a:pt x="98250" y="92432"/>
                  <a:pt x="102000" y="88540"/>
                </a:cubicBezTo>
                <a:cubicBezTo>
                  <a:pt x="104625" y="85621"/>
                  <a:pt x="115875" y="86594"/>
                  <a:pt x="117750" y="83351"/>
                </a:cubicBezTo>
                <a:cubicBezTo>
                  <a:pt x="119625" y="80756"/>
                  <a:pt x="116250" y="73945"/>
                  <a:pt x="114000" y="71351"/>
                </a:cubicBezTo>
                <a:cubicBezTo>
                  <a:pt x="109875" y="66486"/>
                  <a:pt x="95625" y="61945"/>
                  <a:pt x="90375" y="57729"/>
                </a:cubicBezTo>
                <a:cubicBezTo>
                  <a:pt x="84375" y="53513"/>
                  <a:pt x="73500" y="43135"/>
                  <a:pt x="68625" y="37297"/>
                </a:cubicBezTo>
                <a:cubicBezTo>
                  <a:pt x="61500" y="28864"/>
                  <a:pt x="45000" y="0"/>
                  <a:pt x="45000" y="0"/>
                </a:cubicBezTo>
                <a:lnTo>
                  <a:pt x="0" y="10702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3" name="Google Shape;563;p61"/>
          <p:cNvSpPr/>
          <p:nvPr/>
        </p:nvSpPr>
        <p:spPr>
          <a:xfrm>
            <a:off x="5108349" y="1977196"/>
            <a:ext cx="124800" cy="92400"/>
          </a:xfrm>
          <a:custGeom>
            <a:rect b="b" l="l" r="r" t="t"/>
            <a:pathLst>
              <a:path extrusionOk="0" h="120000" w="120000">
                <a:moveTo>
                  <a:pt x="0" y="33600"/>
                </a:moveTo>
                <a:cubicBezTo>
                  <a:pt x="0" y="33600"/>
                  <a:pt x="29677" y="436"/>
                  <a:pt x="41935" y="436"/>
                </a:cubicBezTo>
                <a:cubicBezTo>
                  <a:pt x="48709" y="0"/>
                  <a:pt x="59354" y="15709"/>
                  <a:pt x="66129" y="17890"/>
                </a:cubicBezTo>
                <a:cubicBezTo>
                  <a:pt x="70000" y="19200"/>
                  <a:pt x="78709" y="15709"/>
                  <a:pt x="82258" y="17890"/>
                </a:cubicBezTo>
                <a:cubicBezTo>
                  <a:pt x="88064" y="20945"/>
                  <a:pt x="96129" y="34036"/>
                  <a:pt x="100322" y="39709"/>
                </a:cubicBezTo>
                <a:cubicBezTo>
                  <a:pt x="105483" y="47127"/>
                  <a:pt x="119677" y="70690"/>
                  <a:pt x="119677" y="70690"/>
                </a:cubicBezTo>
                <a:cubicBezTo>
                  <a:pt x="119677" y="70690"/>
                  <a:pt x="111612" y="96872"/>
                  <a:pt x="106774" y="103418"/>
                </a:cubicBezTo>
                <a:cubicBezTo>
                  <a:pt x="102580" y="108654"/>
                  <a:pt x="86129" y="117381"/>
                  <a:pt x="86129" y="117381"/>
                </a:cubicBezTo>
                <a:lnTo>
                  <a:pt x="60645" y="119563"/>
                </a:lnTo>
                <a:cubicBezTo>
                  <a:pt x="60645" y="119563"/>
                  <a:pt x="58387" y="99054"/>
                  <a:pt x="56774" y="92945"/>
                </a:cubicBezTo>
                <a:cubicBezTo>
                  <a:pt x="54838" y="86836"/>
                  <a:pt x="50645" y="74181"/>
                  <a:pt x="46451" y="69818"/>
                </a:cubicBezTo>
                <a:cubicBezTo>
                  <a:pt x="40967" y="64145"/>
                  <a:pt x="25483" y="63272"/>
                  <a:pt x="19354" y="58472"/>
                </a:cubicBezTo>
                <a:cubicBezTo>
                  <a:pt x="13548" y="53672"/>
                  <a:pt x="0" y="33600"/>
                  <a:pt x="0" y="336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61"/>
          <p:cNvSpPr/>
          <p:nvPr/>
        </p:nvSpPr>
        <p:spPr>
          <a:xfrm>
            <a:off x="5199136" y="2032262"/>
            <a:ext cx="78900" cy="110400"/>
          </a:xfrm>
          <a:custGeom>
            <a:rect b="b" l="l" r="r" t="t"/>
            <a:pathLst>
              <a:path extrusionOk="0" h="120000" w="120000">
                <a:moveTo>
                  <a:pt x="115384" y="107446"/>
                </a:moveTo>
                <a:cubicBezTo>
                  <a:pt x="113333" y="112984"/>
                  <a:pt x="90769" y="119630"/>
                  <a:pt x="90769" y="119630"/>
                </a:cubicBezTo>
                <a:cubicBezTo>
                  <a:pt x="90769" y="119630"/>
                  <a:pt x="82051" y="104123"/>
                  <a:pt x="77435" y="100061"/>
                </a:cubicBezTo>
                <a:cubicBezTo>
                  <a:pt x="71794" y="96000"/>
                  <a:pt x="50769" y="88246"/>
                  <a:pt x="50769" y="88246"/>
                </a:cubicBezTo>
                <a:cubicBezTo>
                  <a:pt x="50769" y="88246"/>
                  <a:pt x="32307" y="75323"/>
                  <a:pt x="27179" y="70523"/>
                </a:cubicBezTo>
                <a:cubicBezTo>
                  <a:pt x="18974" y="63507"/>
                  <a:pt x="0" y="39507"/>
                  <a:pt x="0" y="39507"/>
                </a:cubicBezTo>
                <a:cubicBezTo>
                  <a:pt x="0" y="39507"/>
                  <a:pt x="26153" y="32492"/>
                  <a:pt x="32820" y="27692"/>
                </a:cubicBezTo>
                <a:cubicBezTo>
                  <a:pt x="41025" y="22153"/>
                  <a:pt x="53333" y="0"/>
                  <a:pt x="53333" y="0"/>
                </a:cubicBezTo>
                <a:cubicBezTo>
                  <a:pt x="53333" y="0"/>
                  <a:pt x="60000" y="25476"/>
                  <a:pt x="64102" y="33230"/>
                </a:cubicBezTo>
                <a:cubicBezTo>
                  <a:pt x="68205" y="42092"/>
                  <a:pt x="81538" y="58338"/>
                  <a:pt x="87179" y="66830"/>
                </a:cubicBezTo>
                <a:cubicBezTo>
                  <a:pt x="93846" y="76800"/>
                  <a:pt x="119487" y="96369"/>
                  <a:pt x="115384" y="10744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p61"/>
          <p:cNvSpPr/>
          <p:nvPr/>
        </p:nvSpPr>
        <p:spPr>
          <a:xfrm>
            <a:off x="5214018" y="1224125"/>
            <a:ext cx="32700" cy="34200"/>
          </a:xfrm>
          <a:custGeom>
            <a:rect b="b" l="l" r="r" t="t"/>
            <a:pathLst>
              <a:path extrusionOk="0" h="120000" w="120000">
                <a:moveTo>
                  <a:pt x="59393" y="2376"/>
                </a:moveTo>
                <a:cubicBezTo>
                  <a:pt x="37575" y="3564"/>
                  <a:pt x="4848" y="42772"/>
                  <a:pt x="1212" y="64158"/>
                </a:cubicBezTo>
                <a:cubicBezTo>
                  <a:pt x="0" y="78415"/>
                  <a:pt x="14545" y="108118"/>
                  <a:pt x="26666" y="114059"/>
                </a:cubicBezTo>
                <a:cubicBezTo>
                  <a:pt x="37575" y="118811"/>
                  <a:pt x="61818" y="114059"/>
                  <a:pt x="71515" y="108118"/>
                </a:cubicBezTo>
                <a:cubicBezTo>
                  <a:pt x="88484" y="97425"/>
                  <a:pt x="118787" y="64158"/>
                  <a:pt x="116363" y="45148"/>
                </a:cubicBezTo>
                <a:cubicBezTo>
                  <a:pt x="113939" y="27326"/>
                  <a:pt x="77575" y="0"/>
                  <a:pt x="59393" y="237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p61"/>
          <p:cNvSpPr/>
          <p:nvPr/>
        </p:nvSpPr>
        <p:spPr>
          <a:xfrm>
            <a:off x="5371776" y="1192872"/>
            <a:ext cx="50700" cy="31200"/>
          </a:xfrm>
          <a:custGeom>
            <a:rect b="b" l="l" r="r" t="t"/>
            <a:pathLst>
              <a:path extrusionOk="0" h="120000" w="120000">
                <a:moveTo>
                  <a:pt x="96953" y="31648"/>
                </a:moveTo>
                <a:cubicBezTo>
                  <a:pt x="88211" y="18461"/>
                  <a:pt x="62781" y="0"/>
                  <a:pt x="50860" y="3956"/>
                </a:cubicBezTo>
                <a:cubicBezTo>
                  <a:pt x="35761" y="9230"/>
                  <a:pt x="0" y="48791"/>
                  <a:pt x="4768" y="73846"/>
                </a:cubicBezTo>
                <a:cubicBezTo>
                  <a:pt x="7947" y="87032"/>
                  <a:pt x="30198" y="77802"/>
                  <a:pt x="38145" y="80439"/>
                </a:cubicBezTo>
                <a:cubicBezTo>
                  <a:pt x="57218" y="84395"/>
                  <a:pt x="102516" y="118681"/>
                  <a:pt x="113642" y="93626"/>
                </a:cubicBezTo>
                <a:cubicBezTo>
                  <a:pt x="119205" y="80439"/>
                  <a:pt x="104105" y="43516"/>
                  <a:pt x="96953" y="3164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p61"/>
          <p:cNvSpPr/>
          <p:nvPr/>
        </p:nvSpPr>
        <p:spPr>
          <a:xfrm>
            <a:off x="5269083" y="956235"/>
            <a:ext cx="278400" cy="240900"/>
          </a:xfrm>
          <a:custGeom>
            <a:rect b="b" l="l" r="r" t="t"/>
            <a:pathLst>
              <a:path extrusionOk="0" h="120000" w="120000">
                <a:moveTo>
                  <a:pt x="30473" y="68571"/>
                </a:moveTo>
                <a:cubicBezTo>
                  <a:pt x="31494" y="66050"/>
                  <a:pt x="35868" y="63361"/>
                  <a:pt x="37472" y="61512"/>
                </a:cubicBezTo>
                <a:cubicBezTo>
                  <a:pt x="38201" y="60504"/>
                  <a:pt x="39659" y="57983"/>
                  <a:pt x="40534" y="56974"/>
                </a:cubicBezTo>
                <a:cubicBezTo>
                  <a:pt x="42867" y="54285"/>
                  <a:pt x="48408" y="49579"/>
                  <a:pt x="51178" y="47394"/>
                </a:cubicBezTo>
                <a:cubicBezTo>
                  <a:pt x="53948" y="45042"/>
                  <a:pt x="59927" y="41512"/>
                  <a:pt x="62697" y="39327"/>
                </a:cubicBezTo>
                <a:cubicBezTo>
                  <a:pt x="66196" y="36638"/>
                  <a:pt x="72758" y="30252"/>
                  <a:pt x="76403" y="27899"/>
                </a:cubicBezTo>
                <a:cubicBezTo>
                  <a:pt x="78444" y="26722"/>
                  <a:pt x="82818" y="25210"/>
                  <a:pt x="84860" y="24369"/>
                </a:cubicBezTo>
                <a:cubicBezTo>
                  <a:pt x="89088" y="22689"/>
                  <a:pt x="97399" y="18991"/>
                  <a:pt x="101773" y="17310"/>
                </a:cubicBezTo>
                <a:cubicBezTo>
                  <a:pt x="104835" y="16134"/>
                  <a:pt x="111105" y="14453"/>
                  <a:pt x="114021" y="12941"/>
                </a:cubicBezTo>
                <a:cubicBezTo>
                  <a:pt x="115479" y="12268"/>
                  <a:pt x="118979" y="11092"/>
                  <a:pt x="119416" y="9411"/>
                </a:cubicBezTo>
                <a:cubicBezTo>
                  <a:pt x="119854" y="7394"/>
                  <a:pt x="117083" y="3361"/>
                  <a:pt x="115479" y="2352"/>
                </a:cubicBezTo>
                <a:cubicBezTo>
                  <a:pt x="112272" y="168"/>
                  <a:pt x="103815" y="0"/>
                  <a:pt x="100170" y="1512"/>
                </a:cubicBezTo>
                <a:cubicBezTo>
                  <a:pt x="97399" y="2521"/>
                  <a:pt x="93608" y="8739"/>
                  <a:pt x="90984" y="10252"/>
                </a:cubicBezTo>
                <a:cubicBezTo>
                  <a:pt x="87776" y="12268"/>
                  <a:pt x="80194" y="13949"/>
                  <a:pt x="76549" y="14621"/>
                </a:cubicBezTo>
                <a:cubicBezTo>
                  <a:pt x="72320" y="15462"/>
                  <a:pt x="63572" y="13781"/>
                  <a:pt x="59635" y="15630"/>
                </a:cubicBezTo>
                <a:cubicBezTo>
                  <a:pt x="57010" y="16806"/>
                  <a:pt x="53803" y="23193"/>
                  <a:pt x="51178" y="24369"/>
                </a:cubicBezTo>
                <a:cubicBezTo>
                  <a:pt x="48845" y="25378"/>
                  <a:pt x="43450" y="23025"/>
                  <a:pt x="41263" y="24369"/>
                </a:cubicBezTo>
                <a:cubicBezTo>
                  <a:pt x="39513" y="25546"/>
                  <a:pt x="38347" y="30924"/>
                  <a:pt x="36743" y="32268"/>
                </a:cubicBezTo>
                <a:cubicBezTo>
                  <a:pt x="33390" y="34789"/>
                  <a:pt x="24204" y="32605"/>
                  <a:pt x="21433" y="35798"/>
                </a:cubicBezTo>
                <a:cubicBezTo>
                  <a:pt x="19246" y="38319"/>
                  <a:pt x="19538" y="45714"/>
                  <a:pt x="19100" y="49075"/>
                </a:cubicBezTo>
                <a:cubicBezTo>
                  <a:pt x="18809" y="50924"/>
                  <a:pt x="19538" y="55126"/>
                  <a:pt x="18371" y="56134"/>
                </a:cubicBezTo>
                <a:cubicBezTo>
                  <a:pt x="16913" y="57310"/>
                  <a:pt x="12685" y="53949"/>
                  <a:pt x="11373" y="55294"/>
                </a:cubicBezTo>
                <a:cubicBezTo>
                  <a:pt x="11081" y="55630"/>
                  <a:pt x="11373" y="57310"/>
                  <a:pt x="11373" y="57983"/>
                </a:cubicBezTo>
                <a:cubicBezTo>
                  <a:pt x="11518" y="58823"/>
                  <a:pt x="12247" y="60504"/>
                  <a:pt x="12247" y="61512"/>
                </a:cubicBezTo>
                <a:cubicBezTo>
                  <a:pt x="12102" y="62857"/>
                  <a:pt x="10789" y="65714"/>
                  <a:pt x="9914" y="66722"/>
                </a:cubicBezTo>
                <a:cubicBezTo>
                  <a:pt x="9040" y="67899"/>
                  <a:pt x="6123" y="68907"/>
                  <a:pt x="5249" y="70252"/>
                </a:cubicBezTo>
                <a:cubicBezTo>
                  <a:pt x="3791" y="72773"/>
                  <a:pt x="3499" y="78823"/>
                  <a:pt x="3061" y="81680"/>
                </a:cubicBezTo>
                <a:cubicBezTo>
                  <a:pt x="2478" y="85210"/>
                  <a:pt x="0" y="92773"/>
                  <a:pt x="1458" y="95798"/>
                </a:cubicBezTo>
                <a:cubicBezTo>
                  <a:pt x="2478" y="97983"/>
                  <a:pt x="7582" y="98487"/>
                  <a:pt x="9185" y="100336"/>
                </a:cubicBezTo>
                <a:cubicBezTo>
                  <a:pt x="11956" y="103529"/>
                  <a:pt x="12831" y="114285"/>
                  <a:pt x="16038" y="116974"/>
                </a:cubicBezTo>
                <a:cubicBezTo>
                  <a:pt x="18371" y="118991"/>
                  <a:pt x="24641" y="118823"/>
                  <a:pt x="27557" y="118823"/>
                </a:cubicBezTo>
                <a:cubicBezTo>
                  <a:pt x="31202" y="118823"/>
                  <a:pt x="39222" y="119831"/>
                  <a:pt x="41992" y="116974"/>
                </a:cubicBezTo>
                <a:cubicBezTo>
                  <a:pt x="43304" y="115798"/>
                  <a:pt x="44179" y="111596"/>
                  <a:pt x="43596" y="109915"/>
                </a:cubicBezTo>
                <a:cubicBezTo>
                  <a:pt x="42575" y="107058"/>
                  <a:pt x="36452" y="105714"/>
                  <a:pt x="34410" y="103865"/>
                </a:cubicBezTo>
                <a:cubicBezTo>
                  <a:pt x="32660" y="102184"/>
                  <a:pt x="29161" y="98991"/>
                  <a:pt x="28286" y="96806"/>
                </a:cubicBezTo>
                <a:cubicBezTo>
                  <a:pt x="27120" y="93445"/>
                  <a:pt x="27995" y="86050"/>
                  <a:pt x="28286" y="82689"/>
                </a:cubicBezTo>
                <a:cubicBezTo>
                  <a:pt x="28578" y="79663"/>
                  <a:pt x="30328" y="74117"/>
                  <a:pt x="30619" y="71092"/>
                </a:cubicBezTo>
                <a:cubicBezTo>
                  <a:pt x="30619" y="70420"/>
                  <a:pt x="30328" y="69075"/>
                  <a:pt x="30473" y="6857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61"/>
          <p:cNvSpPr/>
          <p:nvPr/>
        </p:nvSpPr>
        <p:spPr>
          <a:xfrm>
            <a:off x="5583112" y="1044044"/>
            <a:ext cx="13500" cy="22200"/>
          </a:xfrm>
          <a:custGeom>
            <a:rect b="b" l="l" r="r" t="t"/>
            <a:pathLst>
              <a:path extrusionOk="0" h="120000" w="120000">
                <a:moveTo>
                  <a:pt x="56842" y="118235"/>
                </a:moveTo>
                <a:cubicBezTo>
                  <a:pt x="91578" y="118235"/>
                  <a:pt x="116842" y="91764"/>
                  <a:pt x="116842" y="60000"/>
                </a:cubicBezTo>
                <a:cubicBezTo>
                  <a:pt x="116842" y="26470"/>
                  <a:pt x="91578" y="0"/>
                  <a:pt x="56842" y="0"/>
                </a:cubicBezTo>
                <a:cubicBezTo>
                  <a:pt x="25263" y="0"/>
                  <a:pt x="0" y="26470"/>
                  <a:pt x="0" y="60000"/>
                </a:cubicBezTo>
                <a:cubicBezTo>
                  <a:pt x="0" y="91764"/>
                  <a:pt x="25263" y="118235"/>
                  <a:pt x="56842" y="1182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9" name="Google Shape;569;p61"/>
          <p:cNvSpPr/>
          <p:nvPr/>
        </p:nvSpPr>
        <p:spPr>
          <a:xfrm>
            <a:off x="5889698" y="773176"/>
            <a:ext cx="99900" cy="74400"/>
          </a:xfrm>
          <a:custGeom>
            <a:rect b="b" l="l" r="r" t="t"/>
            <a:pathLst>
              <a:path extrusionOk="0" h="120000" w="120000">
                <a:moveTo>
                  <a:pt x="58181" y="17534"/>
                </a:moveTo>
                <a:cubicBezTo>
                  <a:pt x="52929" y="23013"/>
                  <a:pt x="44848" y="37260"/>
                  <a:pt x="39191" y="40547"/>
                </a:cubicBezTo>
                <a:cubicBezTo>
                  <a:pt x="34747" y="43287"/>
                  <a:pt x="24242" y="41095"/>
                  <a:pt x="19797" y="43287"/>
                </a:cubicBezTo>
                <a:cubicBezTo>
                  <a:pt x="14545" y="46575"/>
                  <a:pt x="1616" y="55342"/>
                  <a:pt x="808" y="63561"/>
                </a:cubicBezTo>
                <a:cubicBezTo>
                  <a:pt x="0" y="72328"/>
                  <a:pt x="10909" y="86575"/>
                  <a:pt x="15757" y="92602"/>
                </a:cubicBezTo>
                <a:cubicBezTo>
                  <a:pt x="22222" y="100821"/>
                  <a:pt x="36767" y="117260"/>
                  <a:pt x="45252" y="118356"/>
                </a:cubicBezTo>
                <a:cubicBezTo>
                  <a:pt x="55757" y="119452"/>
                  <a:pt x="74343" y="101369"/>
                  <a:pt x="83636" y="95342"/>
                </a:cubicBezTo>
                <a:cubicBezTo>
                  <a:pt x="91717" y="90410"/>
                  <a:pt x="111515" y="85479"/>
                  <a:pt x="115555" y="75068"/>
                </a:cubicBezTo>
                <a:cubicBezTo>
                  <a:pt x="119595" y="64109"/>
                  <a:pt x="114343" y="36712"/>
                  <a:pt x="109090" y="26301"/>
                </a:cubicBezTo>
                <a:cubicBezTo>
                  <a:pt x="103838" y="15890"/>
                  <a:pt x="86464" y="0"/>
                  <a:pt x="77171" y="547"/>
                </a:cubicBezTo>
                <a:cubicBezTo>
                  <a:pt x="71515" y="547"/>
                  <a:pt x="62626" y="13150"/>
                  <a:pt x="58181" y="1753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0" name="Google Shape;570;p61"/>
          <p:cNvSpPr/>
          <p:nvPr/>
        </p:nvSpPr>
        <p:spPr>
          <a:xfrm>
            <a:off x="5953693" y="825266"/>
            <a:ext cx="95400" cy="60900"/>
          </a:xfrm>
          <a:custGeom>
            <a:rect b="b" l="l" r="r" t="t"/>
            <a:pathLst>
              <a:path extrusionOk="0" h="120000" w="120000">
                <a:moveTo>
                  <a:pt x="32957" y="41767"/>
                </a:moveTo>
                <a:cubicBezTo>
                  <a:pt x="38450" y="36464"/>
                  <a:pt x="40985" y="13259"/>
                  <a:pt x="46056" y="7292"/>
                </a:cubicBezTo>
                <a:cubicBezTo>
                  <a:pt x="50281" y="2651"/>
                  <a:pt x="61267" y="0"/>
                  <a:pt x="66338" y="0"/>
                </a:cubicBezTo>
                <a:cubicBezTo>
                  <a:pt x="71408" y="662"/>
                  <a:pt x="81971" y="5303"/>
                  <a:pt x="86197" y="10607"/>
                </a:cubicBezTo>
                <a:cubicBezTo>
                  <a:pt x="91690" y="17237"/>
                  <a:pt x="99718" y="37790"/>
                  <a:pt x="101830" y="49060"/>
                </a:cubicBezTo>
                <a:cubicBezTo>
                  <a:pt x="103098" y="55690"/>
                  <a:pt x="98028" y="72265"/>
                  <a:pt x="101830" y="76906"/>
                </a:cubicBezTo>
                <a:cubicBezTo>
                  <a:pt x="104366" y="80220"/>
                  <a:pt x="112394" y="70276"/>
                  <a:pt x="114929" y="72928"/>
                </a:cubicBezTo>
                <a:cubicBezTo>
                  <a:pt x="118732" y="77569"/>
                  <a:pt x="119577" y="95469"/>
                  <a:pt x="117042" y="100773"/>
                </a:cubicBezTo>
                <a:cubicBezTo>
                  <a:pt x="111549" y="114696"/>
                  <a:pt x="87464" y="119337"/>
                  <a:pt x="77323" y="118674"/>
                </a:cubicBezTo>
                <a:cubicBezTo>
                  <a:pt x="67183" y="117348"/>
                  <a:pt x="49014" y="100110"/>
                  <a:pt x="39718" y="94143"/>
                </a:cubicBezTo>
                <a:cubicBezTo>
                  <a:pt x="30422" y="88839"/>
                  <a:pt x="5915" y="87513"/>
                  <a:pt x="1690" y="72928"/>
                </a:cubicBezTo>
                <a:cubicBezTo>
                  <a:pt x="0" y="66298"/>
                  <a:pt x="4647" y="49723"/>
                  <a:pt x="8450" y="45082"/>
                </a:cubicBezTo>
                <a:cubicBezTo>
                  <a:pt x="13521" y="39779"/>
                  <a:pt x="27887" y="47071"/>
                  <a:pt x="32957" y="4176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1" name="Google Shape;571;p61"/>
          <p:cNvSpPr/>
          <p:nvPr/>
        </p:nvSpPr>
        <p:spPr>
          <a:xfrm>
            <a:off x="6057872" y="852055"/>
            <a:ext cx="77400" cy="59700"/>
          </a:xfrm>
          <a:custGeom>
            <a:rect b="b" l="l" r="r" t="t"/>
            <a:pathLst>
              <a:path extrusionOk="0" h="120000" w="120000">
                <a:moveTo>
                  <a:pt x="14545" y="51910"/>
                </a:moveTo>
                <a:cubicBezTo>
                  <a:pt x="17662" y="44494"/>
                  <a:pt x="23896" y="29662"/>
                  <a:pt x="28571" y="23595"/>
                </a:cubicBezTo>
                <a:cubicBezTo>
                  <a:pt x="33766" y="16179"/>
                  <a:pt x="45714" y="0"/>
                  <a:pt x="52987" y="2022"/>
                </a:cubicBezTo>
                <a:cubicBezTo>
                  <a:pt x="57142" y="4044"/>
                  <a:pt x="57662" y="19550"/>
                  <a:pt x="61298" y="23595"/>
                </a:cubicBezTo>
                <a:cubicBezTo>
                  <a:pt x="63896" y="26292"/>
                  <a:pt x="71168" y="29662"/>
                  <a:pt x="74805" y="30337"/>
                </a:cubicBezTo>
                <a:cubicBezTo>
                  <a:pt x="78441" y="31685"/>
                  <a:pt x="86753" y="29662"/>
                  <a:pt x="90909" y="30337"/>
                </a:cubicBezTo>
                <a:cubicBezTo>
                  <a:pt x="96623" y="31685"/>
                  <a:pt x="109090" y="35056"/>
                  <a:pt x="112727" y="41123"/>
                </a:cubicBezTo>
                <a:cubicBezTo>
                  <a:pt x="117402" y="47865"/>
                  <a:pt x="119480" y="67415"/>
                  <a:pt x="118441" y="76179"/>
                </a:cubicBezTo>
                <a:cubicBezTo>
                  <a:pt x="117402" y="85617"/>
                  <a:pt x="110649" y="103146"/>
                  <a:pt x="104935" y="108539"/>
                </a:cubicBezTo>
                <a:cubicBezTo>
                  <a:pt x="96103" y="115955"/>
                  <a:pt x="74285" y="118651"/>
                  <a:pt x="63896" y="118651"/>
                </a:cubicBezTo>
                <a:cubicBezTo>
                  <a:pt x="51428" y="119325"/>
                  <a:pt x="25454" y="119325"/>
                  <a:pt x="14545" y="111910"/>
                </a:cubicBezTo>
                <a:cubicBezTo>
                  <a:pt x="9870" y="108539"/>
                  <a:pt x="1558" y="97752"/>
                  <a:pt x="1038" y="90337"/>
                </a:cubicBezTo>
                <a:cubicBezTo>
                  <a:pt x="0" y="80224"/>
                  <a:pt x="10909" y="61348"/>
                  <a:pt x="14545" y="5191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61"/>
          <p:cNvSpPr/>
          <p:nvPr/>
        </p:nvSpPr>
        <p:spPr>
          <a:xfrm>
            <a:off x="6723135" y="981536"/>
            <a:ext cx="137100" cy="60900"/>
          </a:xfrm>
          <a:custGeom>
            <a:rect b="b" l="l" r="r" t="t"/>
            <a:pathLst>
              <a:path extrusionOk="0" h="120000" w="120000">
                <a:moveTo>
                  <a:pt x="66044" y="10549"/>
                </a:moveTo>
                <a:cubicBezTo>
                  <a:pt x="63685" y="17142"/>
                  <a:pt x="65749" y="37582"/>
                  <a:pt x="63095" y="42197"/>
                </a:cubicBezTo>
                <a:cubicBezTo>
                  <a:pt x="58968" y="48791"/>
                  <a:pt x="47174" y="43516"/>
                  <a:pt x="42751" y="38241"/>
                </a:cubicBezTo>
                <a:cubicBezTo>
                  <a:pt x="40687" y="35604"/>
                  <a:pt x="38624" y="24395"/>
                  <a:pt x="36560" y="21098"/>
                </a:cubicBezTo>
                <a:cubicBezTo>
                  <a:pt x="32727" y="13846"/>
                  <a:pt x="23292" y="0"/>
                  <a:pt x="17985" y="659"/>
                </a:cubicBezTo>
                <a:cubicBezTo>
                  <a:pt x="13562" y="659"/>
                  <a:pt x="4717" y="12527"/>
                  <a:pt x="2653" y="21098"/>
                </a:cubicBezTo>
                <a:cubicBezTo>
                  <a:pt x="0" y="31648"/>
                  <a:pt x="0" y="58681"/>
                  <a:pt x="2653" y="69890"/>
                </a:cubicBezTo>
                <a:cubicBezTo>
                  <a:pt x="5896" y="83736"/>
                  <a:pt x="19164" y="102197"/>
                  <a:pt x="25945" y="107472"/>
                </a:cubicBezTo>
                <a:cubicBezTo>
                  <a:pt x="32727" y="113406"/>
                  <a:pt x="48058" y="119340"/>
                  <a:pt x="55135" y="114725"/>
                </a:cubicBezTo>
                <a:cubicBezTo>
                  <a:pt x="59262" y="112087"/>
                  <a:pt x="63685" y="91648"/>
                  <a:pt x="67518" y="90329"/>
                </a:cubicBezTo>
                <a:cubicBezTo>
                  <a:pt x="72530" y="88351"/>
                  <a:pt x="81375" y="105494"/>
                  <a:pt x="86093" y="107472"/>
                </a:cubicBezTo>
                <a:cubicBezTo>
                  <a:pt x="91990" y="109450"/>
                  <a:pt x="104373" y="110769"/>
                  <a:pt x="109385" y="104175"/>
                </a:cubicBezTo>
                <a:cubicBezTo>
                  <a:pt x="112923" y="100219"/>
                  <a:pt x="119705" y="85054"/>
                  <a:pt x="118820" y="76483"/>
                </a:cubicBezTo>
                <a:cubicBezTo>
                  <a:pt x="117346" y="65934"/>
                  <a:pt x="103783" y="69890"/>
                  <a:pt x="100245" y="62637"/>
                </a:cubicBezTo>
                <a:cubicBezTo>
                  <a:pt x="96117" y="55384"/>
                  <a:pt x="94643" y="29010"/>
                  <a:pt x="90810" y="21098"/>
                </a:cubicBezTo>
                <a:cubicBezTo>
                  <a:pt x="87567" y="13846"/>
                  <a:pt x="78427" y="3956"/>
                  <a:pt x="73710" y="3956"/>
                </a:cubicBezTo>
                <a:cubicBezTo>
                  <a:pt x="71646" y="3956"/>
                  <a:pt x="67518" y="7252"/>
                  <a:pt x="66044" y="1054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6891311" y="1000883"/>
            <a:ext cx="83400" cy="38700"/>
          </a:xfrm>
          <a:custGeom>
            <a:rect b="b" l="l" r="r" t="t"/>
            <a:pathLst>
              <a:path extrusionOk="0" h="120000" w="120000">
                <a:moveTo>
                  <a:pt x="3870" y="3157"/>
                </a:moveTo>
                <a:cubicBezTo>
                  <a:pt x="8225" y="0"/>
                  <a:pt x="14032" y="27368"/>
                  <a:pt x="18870" y="31578"/>
                </a:cubicBezTo>
                <a:cubicBezTo>
                  <a:pt x="29032" y="38947"/>
                  <a:pt x="51290" y="31578"/>
                  <a:pt x="61935" y="31578"/>
                </a:cubicBezTo>
                <a:cubicBezTo>
                  <a:pt x="74032" y="31578"/>
                  <a:pt x="101129" y="14736"/>
                  <a:pt x="110322" y="31578"/>
                </a:cubicBezTo>
                <a:cubicBezTo>
                  <a:pt x="115645" y="41052"/>
                  <a:pt x="119516" y="80000"/>
                  <a:pt x="115161" y="91578"/>
                </a:cubicBezTo>
                <a:cubicBezTo>
                  <a:pt x="105967" y="118947"/>
                  <a:pt x="69677" y="106315"/>
                  <a:pt x="54677" y="103157"/>
                </a:cubicBezTo>
                <a:cubicBezTo>
                  <a:pt x="45000" y="101052"/>
                  <a:pt x="26612" y="91578"/>
                  <a:pt x="18870" y="81052"/>
                </a:cubicBezTo>
                <a:cubicBezTo>
                  <a:pt x="13064" y="73684"/>
                  <a:pt x="2903" y="50526"/>
                  <a:pt x="967" y="36842"/>
                </a:cubicBezTo>
                <a:cubicBezTo>
                  <a:pt x="0" y="28421"/>
                  <a:pt x="0" y="6315"/>
                  <a:pt x="3870" y="31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4" name="Google Shape;574;p61"/>
          <p:cNvSpPr/>
          <p:nvPr/>
        </p:nvSpPr>
        <p:spPr>
          <a:xfrm>
            <a:off x="7534249" y="1145247"/>
            <a:ext cx="62400" cy="42900"/>
          </a:xfrm>
          <a:custGeom>
            <a:rect b="b" l="l" r="r" t="t"/>
            <a:pathLst>
              <a:path extrusionOk="0" h="120000" w="120000">
                <a:moveTo>
                  <a:pt x="50594" y="11076"/>
                </a:moveTo>
                <a:cubicBezTo>
                  <a:pt x="40864" y="17538"/>
                  <a:pt x="22054" y="36923"/>
                  <a:pt x="16216" y="49846"/>
                </a:cubicBezTo>
                <a:cubicBezTo>
                  <a:pt x="11027" y="60923"/>
                  <a:pt x="0" y="92307"/>
                  <a:pt x="6486" y="102461"/>
                </a:cubicBezTo>
                <a:cubicBezTo>
                  <a:pt x="15567" y="119076"/>
                  <a:pt x="49297" y="99692"/>
                  <a:pt x="64216" y="97846"/>
                </a:cubicBezTo>
                <a:cubicBezTo>
                  <a:pt x="74594" y="96923"/>
                  <a:pt x="97297" y="102461"/>
                  <a:pt x="105081" y="93230"/>
                </a:cubicBezTo>
                <a:cubicBezTo>
                  <a:pt x="112864" y="83076"/>
                  <a:pt x="119351" y="48923"/>
                  <a:pt x="115459" y="35076"/>
                </a:cubicBezTo>
                <a:cubicBezTo>
                  <a:pt x="110918" y="20307"/>
                  <a:pt x="88864" y="2769"/>
                  <a:pt x="77837" y="923"/>
                </a:cubicBezTo>
                <a:cubicBezTo>
                  <a:pt x="70702" y="0"/>
                  <a:pt x="56432" y="6461"/>
                  <a:pt x="50594" y="1107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p61"/>
          <p:cNvSpPr/>
          <p:nvPr/>
        </p:nvSpPr>
        <p:spPr>
          <a:xfrm>
            <a:off x="7063952" y="1713770"/>
            <a:ext cx="81900" cy="159300"/>
          </a:xfrm>
          <a:custGeom>
            <a:rect b="b" l="l" r="r" t="t"/>
            <a:pathLst>
              <a:path extrusionOk="0" h="120000" w="120000">
                <a:moveTo>
                  <a:pt x="11452" y="14042"/>
                </a:moveTo>
                <a:cubicBezTo>
                  <a:pt x="12448" y="17106"/>
                  <a:pt x="10954" y="23234"/>
                  <a:pt x="11452" y="26297"/>
                </a:cubicBezTo>
                <a:cubicBezTo>
                  <a:pt x="12448" y="30127"/>
                  <a:pt x="17427" y="37276"/>
                  <a:pt x="19419" y="40851"/>
                </a:cubicBezTo>
                <a:cubicBezTo>
                  <a:pt x="21908" y="45702"/>
                  <a:pt x="27385" y="54893"/>
                  <a:pt x="29875" y="59744"/>
                </a:cubicBezTo>
                <a:cubicBezTo>
                  <a:pt x="32365" y="65106"/>
                  <a:pt x="34854" y="76340"/>
                  <a:pt x="40331" y="81191"/>
                </a:cubicBezTo>
                <a:cubicBezTo>
                  <a:pt x="43319" y="84000"/>
                  <a:pt x="57261" y="87319"/>
                  <a:pt x="58755" y="90638"/>
                </a:cubicBezTo>
                <a:cubicBezTo>
                  <a:pt x="60248" y="94468"/>
                  <a:pt x="48298" y="101361"/>
                  <a:pt x="48298" y="105191"/>
                </a:cubicBezTo>
                <a:cubicBezTo>
                  <a:pt x="48298" y="107234"/>
                  <a:pt x="49792" y="111319"/>
                  <a:pt x="52780" y="112340"/>
                </a:cubicBezTo>
                <a:cubicBezTo>
                  <a:pt x="55767" y="113361"/>
                  <a:pt x="63236" y="111574"/>
                  <a:pt x="66224" y="112085"/>
                </a:cubicBezTo>
                <a:cubicBezTo>
                  <a:pt x="74688" y="112851"/>
                  <a:pt x="89128" y="119744"/>
                  <a:pt x="97593" y="119489"/>
                </a:cubicBezTo>
                <a:cubicBezTo>
                  <a:pt x="103070" y="119234"/>
                  <a:pt x="114522" y="115914"/>
                  <a:pt x="116016" y="113361"/>
                </a:cubicBezTo>
                <a:cubicBezTo>
                  <a:pt x="119502" y="108255"/>
                  <a:pt x="104564" y="98297"/>
                  <a:pt x="100580" y="93191"/>
                </a:cubicBezTo>
                <a:cubicBezTo>
                  <a:pt x="94605" y="85531"/>
                  <a:pt x="65726" y="69191"/>
                  <a:pt x="75684" y="62553"/>
                </a:cubicBezTo>
                <a:cubicBezTo>
                  <a:pt x="79170" y="60510"/>
                  <a:pt x="94107" y="67148"/>
                  <a:pt x="97095" y="64851"/>
                </a:cubicBezTo>
                <a:cubicBezTo>
                  <a:pt x="103568" y="59489"/>
                  <a:pt x="75186" y="49531"/>
                  <a:pt x="68215" y="44680"/>
                </a:cubicBezTo>
                <a:cubicBezTo>
                  <a:pt x="62738" y="40595"/>
                  <a:pt x="49294" y="33191"/>
                  <a:pt x="45809" y="28851"/>
                </a:cubicBezTo>
                <a:cubicBezTo>
                  <a:pt x="41327" y="23744"/>
                  <a:pt x="45311" y="11234"/>
                  <a:pt x="37842" y="7404"/>
                </a:cubicBezTo>
                <a:cubicBezTo>
                  <a:pt x="31867" y="4085"/>
                  <a:pt x="9460" y="0"/>
                  <a:pt x="3983" y="3319"/>
                </a:cubicBezTo>
                <a:cubicBezTo>
                  <a:pt x="0" y="5617"/>
                  <a:pt x="10456" y="11234"/>
                  <a:pt x="11452" y="1404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6" name="Google Shape;576;p61"/>
          <p:cNvSpPr/>
          <p:nvPr/>
        </p:nvSpPr>
        <p:spPr>
          <a:xfrm>
            <a:off x="4871714" y="923492"/>
            <a:ext cx="2960100" cy="1111800"/>
          </a:xfrm>
          <a:custGeom>
            <a:rect b="b" l="l" r="r" t="t"/>
            <a:pathLst>
              <a:path extrusionOk="0" h="120000" w="120000">
                <a:moveTo>
                  <a:pt x="17486" y="110522"/>
                </a:moveTo>
                <a:cubicBezTo>
                  <a:pt x="17651" y="110085"/>
                  <a:pt x="18129" y="108809"/>
                  <a:pt x="18129" y="108809"/>
                </a:cubicBezTo>
                <a:cubicBezTo>
                  <a:pt x="18129" y="108809"/>
                  <a:pt x="18294" y="105674"/>
                  <a:pt x="18485" y="104726"/>
                </a:cubicBezTo>
                <a:cubicBezTo>
                  <a:pt x="18608" y="104070"/>
                  <a:pt x="19142" y="103232"/>
                  <a:pt x="19238" y="102539"/>
                </a:cubicBezTo>
                <a:cubicBezTo>
                  <a:pt x="19334" y="101846"/>
                  <a:pt x="19306" y="100243"/>
                  <a:pt x="19169" y="99586"/>
                </a:cubicBezTo>
                <a:cubicBezTo>
                  <a:pt x="19019" y="98930"/>
                  <a:pt x="18389" y="98529"/>
                  <a:pt x="18212" y="97946"/>
                </a:cubicBezTo>
                <a:cubicBezTo>
                  <a:pt x="18034" y="97399"/>
                  <a:pt x="17760" y="96233"/>
                  <a:pt x="17774" y="95577"/>
                </a:cubicBezTo>
                <a:cubicBezTo>
                  <a:pt x="17828" y="92952"/>
                  <a:pt x="19087" y="87375"/>
                  <a:pt x="20346" y="87521"/>
                </a:cubicBezTo>
                <a:cubicBezTo>
                  <a:pt x="20675" y="87557"/>
                  <a:pt x="20893" y="90364"/>
                  <a:pt x="21236" y="90255"/>
                </a:cubicBezTo>
                <a:cubicBezTo>
                  <a:pt x="21427" y="90182"/>
                  <a:pt x="21427" y="88724"/>
                  <a:pt x="21578" y="88396"/>
                </a:cubicBezTo>
                <a:cubicBezTo>
                  <a:pt x="21797" y="87958"/>
                  <a:pt x="22399" y="87703"/>
                  <a:pt x="22672" y="87667"/>
                </a:cubicBezTo>
                <a:cubicBezTo>
                  <a:pt x="22919" y="87667"/>
                  <a:pt x="23384" y="88068"/>
                  <a:pt x="23630" y="88140"/>
                </a:cubicBezTo>
                <a:cubicBezTo>
                  <a:pt x="24027" y="88250"/>
                  <a:pt x="24848" y="88068"/>
                  <a:pt x="25217" y="88396"/>
                </a:cubicBezTo>
                <a:cubicBezTo>
                  <a:pt x="25806" y="88906"/>
                  <a:pt x="27023" y="90437"/>
                  <a:pt x="27283" y="91895"/>
                </a:cubicBezTo>
                <a:cubicBezTo>
                  <a:pt x="27352" y="92223"/>
                  <a:pt x="27147" y="93061"/>
                  <a:pt x="27215" y="93353"/>
                </a:cubicBezTo>
                <a:cubicBezTo>
                  <a:pt x="27324" y="93827"/>
                  <a:pt x="27776" y="94046"/>
                  <a:pt x="27981" y="94082"/>
                </a:cubicBezTo>
                <a:cubicBezTo>
                  <a:pt x="28255" y="94191"/>
                  <a:pt x="28802" y="93572"/>
                  <a:pt x="29076" y="93718"/>
                </a:cubicBezTo>
                <a:cubicBezTo>
                  <a:pt x="29514" y="93973"/>
                  <a:pt x="30198" y="95613"/>
                  <a:pt x="30595" y="96123"/>
                </a:cubicBezTo>
                <a:cubicBezTo>
                  <a:pt x="30773" y="96342"/>
                  <a:pt x="31156" y="96962"/>
                  <a:pt x="31347" y="96852"/>
                </a:cubicBezTo>
                <a:cubicBezTo>
                  <a:pt x="31511" y="96743"/>
                  <a:pt x="31799" y="96014"/>
                  <a:pt x="31826" y="95577"/>
                </a:cubicBezTo>
                <a:cubicBezTo>
                  <a:pt x="31881" y="94848"/>
                  <a:pt x="31128" y="93390"/>
                  <a:pt x="31197" y="92770"/>
                </a:cubicBezTo>
                <a:cubicBezTo>
                  <a:pt x="31306" y="91895"/>
                  <a:pt x="32072" y="91859"/>
                  <a:pt x="32305" y="91530"/>
                </a:cubicBezTo>
                <a:cubicBezTo>
                  <a:pt x="32551" y="91202"/>
                  <a:pt x="33153" y="90874"/>
                  <a:pt x="33277" y="90255"/>
                </a:cubicBezTo>
                <a:cubicBezTo>
                  <a:pt x="33400" y="89526"/>
                  <a:pt x="32907" y="87812"/>
                  <a:pt x="33071" y="87120"/>
                </a:cubicBezTo>
                <a:cubicBezTo>
                  <a:pt x="33140" y="86828"/>
                  <a:pt x="33482" y="86755"/>
                  <a:pt x="33619" y="86755"/>
                </a:cubicBezTo>
                <a:cubicBezTo>
                  <a:pt x="33906" y="86755"/>
                  <a:pt x="34440" y="87375"/>
                  <a:pt x="34713" y="87521"/>
                </a:cubicBezTo>
                <a:cubicBezTo>
                  <a:pt x="35220" y="87739"/>
                  <a:pt x="36259" y="88140"/>
                  <a:pt x="36779" y="88068"/>
                </a:cubicBezTo>
                <a:cubicBezTo>
                  <a:pt x="37094" y="87995"/>
                  <a:pt x="37710" y="87484"/>
                  <a:pt x="38025" y="87302"/>
                </a:cubicBezTo>
                <a:cubicBezTo>
                  <a:pt x="38408" y="87120"/>
                  <a:pt x="39215" y="86281"/>
                  <a:pt x="39598" y="86573"/>
                </a:cubicBezTo>
                <a:cubicBezTo>
                  <a:pt x="39831" y="86755"/>
                  <a:pt x="40187" y="87667"/>
                  <a:pt x="40296" y="88213"/>
                </a:cubicBezTo>
                <a:cubicBezTo>
                  <a:pt x="40378" y="88651"/>
                  <a:pt x="40241" y="89744"/>
                  <a:pt x="40364" y="90072"/>
                </a:cubicBezTo>
                <a:cubicBezTo>
                  <a:pt x="40529" y="90473"/>
                  <a:pt x="41035" y="90328"/>
                  <a:pt x="41254" y="90255"/>
                </a:cubicBezTo>
                <a:cubicBezTo>
                  <a:pt x="41596" y="90109"/>
                  <a:pt x="42212" y="89125"/>
                  <a:pt x="42567" y="88942"/>
                </a:cubicBezTo>
                <a:cubicBezTo>
                  <a:pt x="42827" y="88833"/>
                  <a:pt x="43429" y="88578"/>
                  <a:pt x="43662" y="88942"/>
                </a:cubicBezTo>
                <a:cubicBezTo>
                  <a:pt x="44223" y="89854"/>
                  <a:pt x="44346" y="94228"/>
                  <a:pt x="44893" y="95176"/>
                </a:cubicBezTo>
                <a:cubicBezTo>
                  <a:pt x="45071" y="95504"/>
                  <a:pt x="45537" y="95103"/>
                  <a:pt x="45728" y="95358"/>
                </a:cubicBezTo>
                <a:cubicBezTo>
                  <a:pt x="45892" y="95613"/>
                  <a:pt x="46057" y="96707"/>
                  <a:pt x="46207" y="96998"/>
                </a:cubicBezTo>
                <a:cubicBezTo>
                  <a:pt x="46481" y="97582"/>
                  <a:pt x="47274" y="97800"/>
                  <a:pt x="47521" y="98493"/>
                </a:cubicBezTo>
                <a:cubicBezTo>
                  <a:pt x="47890" y="99513"/>
                  <a:pt x="48259" y="103851"/>
                  <a:pt x="48259" y="103851"/>
                </a:cubicBezTo>
                <a:cubicBezTo>
                  <a:pt x="48259" y="103851"/>
                  <a:pt x="48615" y="102904"/>
                  <a:pt x="48766" y="102721"/>
                </a:cubicBezTo>
                <a:cubicBezTo>
                  <a:pt x="49012" y="102357"/>
                  <a:pt x="49573" y="102065"/>
                  <a:pt x="49847" y="101956"/>
                </a:cubicBezTo>
                <a:cubicBezTo>
                  <a:pt x="50449" y="101664"/>
                  <a:pt x="51721" y="100753"/>
                  <a:pt x="52282" y="101373"/>
                </a:cubicBezTo>
                <a:cubicBezTo>
                  <a:pt x="52392" y="101518"/>
                  <a:pt x="52474" y="102174"/>
                  <a:pt x="52570" y="102320"/>
                </a:cubicBezTo>
                <a:cubicBezTo>
                  <a:pt x="52761" y="102612"/>
                  <a:pt x="53240" y="102466"/>
                  <a:pt x="53432" y="102721"/>
                </a:cubicBezTo>
                <a:cubicBezTo>
                  <a:pt x="53541" y="102867"/>
                  <a:pt x="53678" y="103560"/>
                  <a:pt x="53801" y="103669"/>
                </a:cubicBezTo>
                <a:cubicBezTo>
                  <a:pt x="54198" y="104034"/>
                  <a:pt x="55306" y="104106"/>
                  <a:pt x="55525" y="103086"/>
                </a:cubicBezTo>
                <a:cubicBezTo>
                  <a:pt x="55648" y="102503"/>
                  <a:pt x="55210" y="101190"/>
                  <a:pt x="55087" y="100607"/>
                </a:cubicBezTo>
                <a:cubicBezTo>
                  <a:pt x="55019" y="100315"/>
                  <a:pt x="54745" y="99769"/>
                  <a:pt x="54800" y="99477"/>
                </a:cubicBezTo>
                <a:cubicBezTo>
                  <a:pt x="54882" y="99040"/>
                  <a:pt x="55402" y="99623"/>
                  <a:pt x="55525" y="99258"/>
                </a:cubicBezTo>
                <a:cubicBezTo>
                  <a:pt x="55758" y="98566"/>
                  <a:pt x="55525" y="96415"/>
                  <a:pt x="55525" y="95431"/>
                </a:cubicBezTo>
                <a:cubicBezTo>
                  <a:pt x="55525" y="94483"/>
                  <a:pt x="55224" y="92077"/>
                  <a:pt x="55525" y="91530"/>
                </a:cubicBezTo>
                <a:cubicBezTo>
                  <a:pt x="55854" y="90911"/>
                  <a:pt x="56633" y="92843"/>
                  <a:pt x="57030" y="93061"/>
                </a:cubicBezTo>
                <a:cubicBezTo>
                  <a:pt x="57277" y="93207"/>
                  <a:pt x="57797" y="92952"/>
                  <a:pt x="58029" y="93244"/>
                </a:cubicBezTo>
                <a:cubicBezTo>
                  <a:pt x="58262" y="93499"/>
                  <a:pt x="58604" y="94629"/>
                  <a:pt x="58754" y="95176"/>
                </a:cubicBezTo>
                <a:cubicBezTo>
                  <a:pt x="58864" y="95613"/>
                  <a:pt x="58946" y="96816"/>
                  <a:pt x="59110" y="97071"/>
                </a:cubicBezTo>
                <a:cubicBezTo>
                  <a:pt x="59370" y="97509"/>
                  <a:pt x="60027" y="97035"/>
                  <a:pt x="60328" y="97071"/>
                </a:cubicBezTo>
                <a:cubicBezTo>
                  <a:pt x="60779" y="97144"/>
                  <a:pt x="61696" y="97108"/>
                  <a:pt x="62134" y="97472"/>
                </a:cubicBezTo>
                <a:cubicBezTo>
                  <a:pt x="62408" y="97691"/>
                  <a:pt x="62873" y="98712"/>
                  <a:pt x="63133" y="99003"/>
                </a:cubicBezTo>
                <a:cubicBezTo>
                  <a:pt x="63324" y="99222"/>
                  <a:pt x="63776" y="99185"/>
                  <a:pt x="63927" y="99586"/>
                </a:cubicBezTo>
                <a:cubicBezTo>
                  <a:pt x="64050" y="99878"/>
                  <a:pt x="63995" y="101044"/>
                  <a:pt x="64145" y="101300"/>
                </a:cubicBezTo>
                <a:cubicBezTo>
                  <a:pt x="64597" y="102065"/>
                  <a:pt x="65842" y="101300"/>
                  <a:pt x="66294" y="100534"/>
                </a:cubicBezTo>
                <a:cubicBezTo>
                  <a:pt x="66444" y="100279"/>
                  <a:pt x="66485" y="99113"/>
                  <a:pt x="66649" y="99003"/>
                </a:cubicBezTo>
                <a:cubicBezTo>
                  <a:pt x="66855" y="98857"/>
                  <a:pt x="67169" y="100206"/>
                  <a:pt x="67375" y="100133"/>
                </a:cubicBezTo>
                <a:cubicBezTo>
                  <a:pt x="67703" y="100060"/>
                  <a:pt x="68072" y="98201"/>
                  <a:pt x="68374" y="97837"/>
                </a:cubicBezTo>
                <a:cubicBezTo>
                  <a:pt x="68565" y="97618"/>
                  <a:pt x="68976" y="97545"/>
                  <a:pt x="69167" y="97654"/>
                </a:cubicBezTo>
                <a:cubicBezTo>
                  <a:pt x="69372" y="97764"/>
                  <a:pt x="69892" y="98821"/>
                  <a:pt x="69892" y="98821"/>
                </a:cubicBezTo>
                <a:cubicBezTo>
                  <a:pt x="69892" y="98821"/>
                  <a:pt x="70316" y="100279"/>
                  <a:pt x="70535" y="100534"/>
                </a:cubicBezTo>
                <a:cubicBezTo>
                  <a:pt x="70782" y="100789"/>
                  <a:pt x="71411" y="101008"/>
                  <a:pt x="71616" y="100534"/>
                </a:cubicBezTo>
                <a:cubicBezTo>
                  <a:pt x="71917" y="99842"/>
                  <a:pt x="71644" y="97253"/>
                  <a:pt x="71822" y="96306"/>
                </a:cubicBezTo>
                <a:cubicBezTo>
                  <a:pt x="71931" y="95795"/>
                  <a:pt x="72424" y="95358"/>
                  <a:pt x="72478" y="94775"/>
                </a:cubicBezTo>
                <a:cubicBezTo>
                  <a:pt x="72561" y="93791"/>
                  <a:pt x="71876" y="91968"/>
                  <a:pt x="71904" y="90947"/>
                </a:cubicBezTo>
                <a:cubicBezTo>
                  <a:pt x="71904" y="90328"/>
                  <a:pt x="72123" y="88979"/>
                  <a:pt x="72328" y="88651"/>
                </a:cubicBezTo>
                <a:cubicBezTo>
                  <a:pt x="73080" y="87448"/>
                  <a:pt x="75051" y="87885"/>
                  <a:pt x="75858" y="88869"/>
                </a:cubicBezTo>
                <a:cubicBezTo>
                  <a:pt x="76145" y="89198"/>
                  <a:pt x="76488" y="90765"/>
                  <a:pt x="76720" y="91348"/>
                </a:cubicBezTo>
                <a:cubicBezTo>
                  <a:pt x="76898" y="91822"/>
                  <a:pt x="77322" y="92733"/>
                  <a:pt x="77500" y="93244"/>
                </a:cubicBezTo>
                <a:cubicBezTo>
                  <a:pt x="77664" y="93718"/>
                  <a:pt x="77979" y="94629"/>
                  <a:pt x="78075" y="95176"/>
                </a:cubicBezTo>
                <a:cubicBezTo>
                  <a:pt x="78184" y="95795"/>
                  <a:pt x="78184" y="97217"/>
                  <a:pt x="78294" y="97837"/>
                </a:cubicBezTo>
                <a:cubicBezTo>
                  <a:pt x="78403" y="98456"/>
                  <a:pt x="78718" y="99623"/>
                  <a:pt x="78937" y="99951"/>
                </a:cubicBezTo>
                <a:cubicBezTo>
                  <a:pt x="79251" y="100461"/>
                  <a:pt x="80045" y="100279"/>
                  <a:pt x="80374" y="100716"/>
                </a:cubicBezTo>
                <a:cubicBezTo>
                  <a:pt x="80565" y="100972"/>
                  <a:pt x="80852" y="101883"/>
                  <a:pt x="81030" y="102247"/>
                </a:cubicBezTo>
                <a:cubicBezTo>
                  <a:pt x="81194" y="102612"/>
                  <a:pt x="81591" y="103159"/>
                  <a:pt x="81742" y="103596"/>
                </a:cubicBezTo>
                <a:cubicBezTo>
                  <a:pt x="81838" y="103888"/>
                  <a:pt x="81906" y="104726"/>
                  <a:pt x="82029" y="104908"/>
                </a:cubicBezTo>
                <a:cubicBezTo>
                  <a:pt x="82207" y="105236"/>
                  <a:pt x="82672" y="105164"/>
                  <a:pt x="82891" y="105127"/>
                </a:cubicBezTo>
                <a:cubicBezTo>
                  <a:pt x="83261" y="105054"/>
                  <a:pt x="83986" y="103961"/>
                  <a:pt x="84328" y="104362"/>
                </a:cubicBezTo>
                <a:cubicBezTo>
                  <a:pt x="84451" y="104471"/>
                  <a:pt x="84561" y="105200"/>
                  <a:pt x="84615" y="105492"/>
                </a:cubicBezTo>
                <a:cubicBezTo>
                  <a:pt x="84684" y="105965"/>
                  <a:pt x="84820" y="106950"/>
                  <a:pt x="84752" y="107424"/>
                </a:cubicBezTo>
                <a:cubicBezTo>
                  <a:pt x="84697" y="107861"/>
                  <a:pt x="84273" y="108153"/>
                  <a:pt x="84177" y="108554"/>
                </a:cubicBezTo>
                <a:cubicBezTo>
                  <a:pt x="83945" y="109793"/>
                  <a:pt x="84519" y="113256"/>
                  <a:pt x="84109" y="114131"/>
                </a:cubicBezTo>
                <a:cubicBezTo>
                  <a:pt x="83958" y="114459"/>
                  <a:pt x="83507" y="113475"/>
                  <a:pt x="83315" y="113730"/>
                </a:cubicBezTo>
                <a:cubicBezTo>
                  <a:pt x="83110" y="113985"/>
                  <a:pt x="82932" y="115407"/>
                  <a:pt x="82891" y="116026"/>
                </a:cubicBezTo>
                <a:cubicBezTo>
                  <a:pt x="82850" y="116646"/>
                  <a:pt x="82809" y="118068"/>
                  <a:pt x="82960" y="118505"/>
                </a:cubicBezTo>
                <a:cubicBezTo>
                  <a:pt x="83096" y="118906"/>
                  <a:pt x="83562" y="118760"/>
                  <a:pt x="83753" y="118906"/>
                </a:cubicBezTo>
                <a:cubicBezTo>
                  <a:pt x="84013" y="119088"/>
                  <a:pt x="84492" y="119963"/>
                  <a:pt x="84752" y="119854"/>
                </a:cubicBezTo>
                <a:cubicBezTo>
                  <a:pt x="85176" y="119708"/>
                  <a:pt x="85833" y="118031"/>
                  <a:pt x="86120" y="117193"/>
                </a:cubicBezTo>
                <a:cubicBezTo>
                  <a:pt x="86462" y="116208"/>
                  <a:pt x="86900" y="113766"/>
                  <a:pt x="87133" y="112600"/>
                </a:cubicBezTo>
                <a:cubicBezTo>
                  <a:pt x="87379" y="111324"/>
                  <a:pt x="87844" y="108736"/>
                  <a:pt x="88063" y="107424"/>
                </a:cubicBezTo>
                <a:cubicBezTo>
                  <a:pt x="88255" y="106184"/>
                  <a:pt x="88748" y="103778"/>
                  <a:pt x="88775" y="102430"/>
                </a:cubicBezTo>
                <a:cubicBezTo>
                  <a:pt x="88816" y="101117"/>
                  <a:pt x="88282" y="98566"/>
                  <a:pt x="88351" y="97253"/>
                </a:cubicBezTo>
                <a:cubicBezTo>
                  <a:pt x="88364" y="96816"/>
                  <a:pt x="88611" y="96160"/>
                  <a:pt x="88638" y="95722"/>
                </a:cubicBezTo>
                <a:cubicBezTo>
                  <a:pt x="88734" y="94337"/>
                  <a:pt x="88597" y="91494"/>
                  <a:pt x="88419" y="90182"/>
                </a:cubicBezTo>
                <a:cubicBezTo>
                  <a:pt x="88282" y="89198"/>
                  <a:pt x="87872" y="87339"/>
                  <a:pt x="87557" y="86719"/>
                </a:cubicBezTo>
                <a:cubicBezTo>
                  <a:pt x="87270" y="86136"/>
                  <a:pt x="86531" y="85224"/>
                  <a:pt x="86189" y="85589"/>
                </a:cubicBezTo>
                <a:cubicBezTo>
                  <a:pt x="85984" y="85808"/>
                  <a:pt x="85956" y="87339"/>
                  <a:pt x="85765" y="87667"/>
                </a:cubicBezTo>
                <a:cubicBezTo>
                  <a:pt x="85641" y="87885"/>
                  <a:pt x="85299" y="88104"/>
                  <a:pt x="85190" y="87885"/>
                </a:cubicBezTo>
                <a:cubicBezTo>
                  <a:pt x="85026" y="87557"/>
                  <a:pt x="85163" y="86208"/>
                  <a:pt x="85039" y="85771"/>
                </a:cubicBezTo>
                <a:cubicBezTo>
                  <a:pt x="84834" y="85006"/>
                  <a:pt x="83986" y="84750"/>
                  <a:pt x="83753" y="84058"/>
                </a:cubicBezTo>
                <a:cubicBezTo>
                  <a:pt x="83644" y="83693"/>
                  <a:pt x="83493" y="82746"/>
                  <a:pt x="83534" y="82308"/>
                </a:cubicBezTo>
                <a:cubicBezTo>
                  <a:pt x="83603" y="81579"/>
                  <a:pt x="84150" y="80814"/>
                  <a:pt x="84328" y="80230"/>
                </a:cubicBezTo>
                <a:cubicBezTo>
                  <a:pt x="84602" y="79283"/>
                  <a:pt x="85053" y="77241"/>
                  <a:pt x="85258" y="76184"/>
                </a:cubicBezTo>
                <a:cubicBezTo>
                  <a:pt x="85395" y="75492"/>
                  <a:pt x="85614" y="73997"/>
                  <a:pt x="85765" y="73341"/>
                </a:cubicBezTo>
                <a:cubicBezTo>
                  <a:pt x="85901" y="72612"/>
                  <a:pt x="86175" y="71117"/>
                  <a:pt x="86408" y="70643"/>
                </a:cubicBezTo>
                <a:cubicBezTo>
                  <a:pt x="86818" y="69878"/>
                  <a:pt x="87858" y="69513"/>
                  <a:pt x="88351" y="69295"/>
                </a:cubicBezTo>
                <a:cubicBezTo>
                  <a:pt x="88748" y="69149"/>
                  <a:pt x="89541" y="69076"/>
                  <a:pt x="89924" y="69113"/>
                </a:cubicBezTo>
                <a:cubicBezTo>
                  <a:pt x="90472" y="69149"/>
                  <a:pt x="91607" y="70352"/>
                  <a:pt x="92086" y="69696"/>
                </a:cubicBezTo>
                <a:cubicBezTo>
                  <a:pt x="92305" y="69368"/>
                  <a:pt x="92360" y="67654"/>
                  <a:pt x="92592" y="67399"/>
                </a:cubicBezTo>
                <a:cubicBezTo>
                  <a:pt x="92962" y="66962"/>
                  <a:pt x="93920" y="67509"/>
                  <a:pt x="94166" y="68347"/>
                </a:cubicBezTo>
                <a:cubicBezTo>
                  <a:pt x="94262" y="68639"/>
                  <a:pt x="94057" y="69623"/>
                  <a:pt x="94166" y="69878"/>
                </a:cubicBezTo>
                <a:cubicBezTo>
                  <a:pt x="94576" y="70789"/>
                  <a:pt x="95890" y="69951"/>
                  <a:pt x="96259" y="68930"/>
                </a:cubicBezTo>
                <a:cubicBezTo>
                  <a:pt x="96424" y="68420"/>
                  <a:pt x="96342" y="66889"/>
                  <a:pt x="96396" y="66233"/>
                </a:cubicBezTo>
                <a:cubicBezTo>
                  <a:pt x="96465" y="65321"/>
                  <a:pt x="96629" y="63499"/>
                  <a:pt x="96752" y="62624"/>
                </a:cubicBezTo>
                <a:cubicBezTo>
                  <a:pt x="96834" y="62041"/>
                  <a:pt x="96998" y="60801"/>
                  <a:pt x="97190" y="60510"/>
                </a:cubicBezTo>
                <a:cubicBezTo>
                  <a:pt x="97655" y="59781"/>
                  <a:pt x="98859" y="59890"/>
                  <a:pt x="99338" y="60510"/>
                </a:cubicBezTo>
                <a:cubicBezTo>
                  <a:pt x="99598" y="60838"/>
                  <a:pt x="99844" y="62369"/>
                  <a:pt x="100063" y="62806"/>
                </a:cubicBezTo>
                <a:cubicBezTo>
                  <a:pt x="100173" y="63025"/>
                  <a:pt x="100433" y="63499"/>
                  <a:pt x="100570" y="63390"/>
                </a:cubicBezTo>
                <a:cubicBezTo>
                  <a:pt x="100912" y="63061"/>
                  <a:pt x="101007" y="60583"/>
                  <a:pt x="101281" y="59927"/>
                </a:cubicBezTo>
                <a:cubicBezTo>
                  <a:pt x="101391" y="59671"/>
                  <a:pt x="101719" y="59198"/>
                  <a:pt x="101856" y="59343"/>
                </a:cubicBezTo>
                <a:cubicBezTo>
                  <a:pt x="102116" y="59635"/>
                  <a:pt x="102348" y="61275"/>
                  <a:pt x="102362" y="62041"/>
                </a:cubicBezTo>
                <a:cubicBezTo>
                  <a:pt x="102362" y="62733"/>
                  <a:pt x="102088" y="63973"/>
                  <a:pt x="101924" y="64520"/>
                </a:cubicBezTo>
                <a:cubicBezTo>
                  <a:pt x="101705" y="65285"/>
                  <a:pt x="101021" y="66269"/>
                  <a:pt x="100775" y="66998"/>
                </a:cubicBezTo>
                <a:cubicBezTo>
                  <a:pt x="100474" y="67910"/>
                  <a:pt x="100036" y="70060"/>
                  <a:pt x="99776" y="71044"/>
                </a:cubicBezTo>
                <a:cubicBezTo>
                  <a:pt x="99571" y="71810"/>
                  <a:pt x="99037" y="73195"/>
                  <a:pt x="98914" y="74106"/>
                </a:cubicBezTo>
                <a:cubicBezTo>
                  <a:pt x="98763" y="75127"/>
                  <a:pt x="98763" y="77387"/>
                  <a:pt x="98763" y="78517"/>
                </a:cubicBezTo>
                <a:cubicBezTo>
                  <a:pt x="98777" y="79720"/>
                  <a:pt x="98846" y="82162"/>
                  <a:pt x="98982" y="83292"/>
                </a:cubicBezTo>
                <a:cubicBezTo>
                  <a:pt x="99092" y="84204"/>
                  <a:pt x="99571" y="85662"/>
                  <a:pt x="99708" y="86537"/>
                </a:cubicBezTo>
                <a:cubicBezTo>
                  <a:pt x="99844" y="87448"/>
                  <a:pt x="99913" y="89489"/>
                  <a:pt x="100063" y="90364"/>
                </a:cubicBezTo>
                <a:cubicBezTo>
                  <a:pt x="100159" y="91020"/>
                  <a:pt x="100446" y="92187"/>
                  <a:pt x="100638" y="92660"/>
                </a:cubicBezTo>
                <a:cubicBezTo>
                  <a:pt x="100789" y="93061"/>
                  <a:pt x="101158" y="93936"/>
                  <a:pt x="101350" y="93827"/>
                </a:cubicBezTo>
                <a:cubicBezTo>
                  <a:pt x="101719" y="93572"/>
                  <a:pt x="101965" y="91239"/>
                  <a:pt x="102143" y="90364"/>
                </a:cubicBezTo>
                <a:cubicBezTo>
                  <a:pt x="102362" y="89343"/>
                  <a:pt x="102827" y="87302"/>
                  <a:pt x="102937" y="86172"/>
                </a:cubicBezTo>
                <a:cubicBezTo>
                  <a:pt x="102992" y="85552"/>
                  <a:pt x="102773" y="84131"/>
                  <a:pt x="102937" y="83693"/>
                </a:cubicBezTo>
                <a:cubicBezTo>
                  <a:pt x="103087" y="83292"/>
                  <a:pt x="103648" y="84094"/>
                  <a:pt x="103799" y="83693"/>
                </a:cubicBezTo>
                <a:cubicBezTo>
                  <a:pt x="103990" y="83110"/>
                  <a:pt x="103648" y="81397"/>
                  <a:pt x="103648" y="80631"/>
                </a:cubicBezTo>
                <a:cubicBezTo>
                  <a:pt x="103662" y="80048"/>
                  <a:pt x="103635" y="78736"/>
                  <a:pt x="103799" y="78335"/>
                </a:cubicBezTo>
                <a:cubicBezTo>
                  <a:pt x="103881" y="78080"/>
                  <a:pt x="104237" y="78444"/>
                  <a:pt x="104291" y="78116"/>
                </a:cubicBezTo>
                <a:cubicBezTo>
                  <a:pt x="104387" y="77679"/>
                  <a:pt x="104045" y="76804"/>
                  <a:pt x="103936" y="76403"/>
                </a:cubicBezTo>
                <a:cubicBezTo>
                  <a:pt x="103744" y="75674"/>
                  <a:pt x="103306" y="74143"/>
                  <a:pt x="103005" y="73742"/>
                </a:cubicBezTo>
                <a:cubicBezTo>
                  <a:pt x="102855" y="73523"/>
                  <a:pt x="102499" y="73523"/>
                  <a:pt x="102499" y="72575"/>
                </a:cubicBezTo>
                <a:cubicBezTo>
                  <a:pt x="102499" y="71628"/>
                  <a:pt x="102636" y="69914"/>
                  <a:pt x="102786" y="69149"/>
                </a:cubicBezTo>
                <a:cubicBezTo>
                  <a:pt x="102882" y="68639"/>
                  <a:pt x="103128" y="67764"/>
                  <a:pt x="103293" y="67399"/>
                </a:cubicBezTo>
                <a:cubicBezTo>
                  <a:pt x="103594" y="66780"/>
                  <a:pt x="104332" y="66196"/>
                  <a:pt x="104661" y="65686"/>
                </a:cubicBezTo>
                <a:cubicBezTo>
                  <a:pt x="104852" y="65394"/>
                  <a:pt x="105181" y="64592"/>
                  <a:pt x="105372" y="64337"/>
                </a:cubicBezTo>
                <a:cubicBezTo>
                  <a:pt x="105619" y="64082"/>
                  <a:pt x="106125" y="63754"/>
                  <a:pt x="106385" y="63791"/>
                </a:cubicBezTo>
                <a:cubicBezTo>
                  <a:pt x="106549" y="63791"/>
                  <a:pt x="106891" y="64082"/>
                  <a:pt x="107028" y="64337"/>
                </a:cubicBezTo>
                <a:cubicBezTo>
                  <a:pt x="107220" y="64702"/>
                  <a:pt x="107438" y="65832"/>
                  <a:pt x="107603" y="66269"/>
                </a:cubicBezTo>
                <a:cubicBezTo>
                  <a:pt x="107698" y="66524"/>
                  <a:pt x="107904" y="67326"/>
                  <a:pt x="108027" y="67217"/>
                </a:cubicBezTo>
                <a:cubicBezTo>
                  <a:pt x="108424" y="66925"/>
                  <a:pt x="108328" y="64119"/>
                  <a:pt x="108533" y="63207"/>
                </a:cubicBezTo>
                <a:cubicBezTo>
                  <a:pt x="108615" y="62843"/>
                  <a:pt x="108889" y="62405"/>
                  <a:pt x="108971" y="62041"/>
                </a:cubicBezTo>
                <a:cubicBezTo>
                  <a:pt x="109053" y="61567"/>
                  <a:pt x="108957" y="60291"/>
                  <a:pt x="109108" y="59963"/>
                </a:cubicBezTo>
                <a:cubicBezTo>
                  <a:pt x="109340" y="59489"/>
                  <a:pt x="109984" y="60364"/>
                  <a:pt x="110257" y="60145"/>
                </a:cubicBezTo>
                <a:cubicBezTo>
                  <a:pt x="110586" y="59890"/>
                  <a:pt x="111037" y="58396"/>
                  <a:pt x="111338" y="58031"/>
                </a:cubicBezTo>
                <a:cubicBezTo>
                  <a:pt x="111489" y="57849"/>
                  <a:pt x="111817" y="57630"/>
                  <a:pt x="111981" y="57667"/>
                </a:cubicBezTo>
                <a:cubicBezTo>
                  <a:pt x="112310" y="57739"/>
                  <a:pt x="112898" y="59307"/>
                  <a:pt x="113199" y="58979"/>
                </a:cubicBezTo>
                <a:cubicBezTo>
                  <a:pt x="113363" y="58833"/>
                  <a:pt x="113514" y="57739"/>
                  <a:pt x="113486" y="57266"/>
                </a:cubicBezTo>
                <a:cubicBezTo>
                  <a:pt x="113432" y="56136"/>
                  <a:pt x="112734" y="54422"/>
                  <a:pt x="112419" y="53620"/>
                </a:cubicBezTo>
                <a:cubicBezTo>
                  <a:pt x="112077" y="52818"/>
                  <a:pt x="110928" y="52162"/>
                  <a:pt x="110900" y="50959"/>
                </a:cubicBezTo>
                <a:cubicBezTo>
                  <a:pt x="110900" y="50449"/>
                  <a:pt x="111324" y="49939"/>
                  <a:pt x="111475" y="49611"/>
                </a:cubicBezTo>
                <a:cubicBezTo>
                  <a:pt x="111721" y="49137"/>
                  <a:pt x="112419" y="48663"/>
                  <a:pt x="112488" y="47897"/>
                </a:cubicBezTo>
                <a:cubicBezTo>
                  <a:pt x="112529" y="47460"/>
                  <a:pt x="112173" y="46804"/>
                  <a:pt x="112132" y="46366"/>
                </a:cubicBezTo>
                <a:cubicBezTo>
                  <a:pt x="112063" y="45747"/>
                  <a:pt x="111981" y="44362"/>
                  <a:pt x="112132" y="43888"/>
                </a:cubicBezTo>
                <a:cubicBezTo>
                  <a:pt x="112269" y="43341"/>
                  <a:pt x="112843" y="42831"/>
                  <a:pt x="113062" y="43122"/>
                </a:cubicBezTo>
                <a:cubicBezTo>
                  <a:pt x="113295" y="43414"/>
                  <a:pt x="113336" y="45127"/>
                  <a:pt x="113418" y="45783"/>
                </a:cubicBezTo>
                <a:cubicBezTo>
                  <a:pt x="113486" y="46330"/>
                  <a:pt x="113541" y="47569"/>
                  <a:pt x="113705" y="47897"/>
                </a:cubicBezTo>
                <a:cubicBezTo>
                  <a:pt x="114020" y="48517"/>
                  <a:pt x="114923" y="47679"/>
                  <a:pt x="115293" y="48080"/>
                </a:cubicBezTo>
                <a:cubicBezTo>
                  <a:pt x="115498" y="48335"/>
                  <a:pt x="115730" y="49574"/>
                  <a:pt x="115936" y="49793"/>
                </a:cubicBezTo>
                <a:cubicBezTo>
                  <a:pt x="116182" y="50121"/>
                  <a:pt x="116784" y="49647"/>
                  <a:pt x="117017" y="50012"/>
                </a:cubicBezTo>
                <a:cubicBezTo>
                  <a:pt x="117236" y="50340"/>
                  <a:pt x="117386" y="51871"/>
                  <a:pt x="117591" y="52308"/>
                </a:cubicBezTo>
                <a:cubicBezTo>
                  <a:pt x="117701" y="52563"/>
                  <a:pt x="118015" y="52964"/>
                  <a:pt x="118166" y="52855"/>
                </a:cubicBezTo>
                <a:cubicBezTo>
                  <a:pt x="118412" y="52746"/>
                  <a:pt x="118864" y="51652"/>
                  <a:pt x="118877" y="50959"/>
                </a:cubicBezTo>
                <a:cubicBezTo>
                  <a:pt x="118891" y="50230"/>
                  <a:pt x="118207" y="49392"/>
                  <a:pt x="118166" y="48663"/>
                </a:cubicBezTo>
                <a:cubicBezTo>
                  <a:pt x="118125" y="48226"/>
                  <a:pt x="118234" y="47205"/>
                  <a:pt x="118371" y="46950"/>
                </a:cubicBezTo>
                <a:cubicBezTo>
                  <a:pt x="118508" y="46695"/>
                  <a:pt x="118877" y="47023"/>
                  <a:pt x="119028" y="46950"/>
                </a:cubicBezTo>
                <a:cubicBezTo>
                  <a:pt x="119192" y="46840"/>
                  <a:pt x="119493" y="46512"/>
                  <a:pt x="119603" y="46184"/>
                </a:cubicBezTo>
                <a:cubicBezTo>
                  <a:pt x="119767" y="45601"/>
                  <a:pt x="119986" y="43851"/>
                  <a:pt x="119808" y="43304"/>
                </a:cubicBezTo>
                <a:cubicBezTo>
                  <a:pt x="119562" y="42503"/>
                  <a:pt x="118618" y="43596"/>
                  <a:pt x="118234" y="43304"/>
                </a:cubicBezTo>
                <a:cubicBezTo>
                  <a:pt x="117961" y="43086"/>
                  <a:pt x="117564" y="41919"/>
                  <a:pt x="117304" y="41773"/>
                </a:cubicBezTo>
                <a:cubicBezTo>
                  <a:pt x="116976" y="41591"/>
                  <a:pt x="116278" y="41701"/>
                  <a:pt x="116004" y="42174"/>
                </a:cubicBezTo>
                <a:cubicBezTo>
                  <a:pt x="115867" y="42393"/>
                  <a:pt x="115812" y="43705"/>
                  <a:pt x="115648" y="43705"/>
                </a:cubicBezTo>
                <a:cubicBezTo>
                  <a:pt x="115375" y="43669"/>
                  <a:pt x="115279" y="41810"/>
                  <a:pt x="115142" y="41190"/>
                </a:cubicBezTo>
                <a:cubicBezTo>
                  <a:pt x="115060" y="40862"/>
                  <a:pt x="114909" y="40097"/>
                  <a:pt x="114786" y="39878"/>
                </a:cubicBezTo>
                <a:cubicBezTo>
                  <a:pt x="114526" y="39404"/>
                  <a:pt x="113774" y="39696"/>
                  <a:pt x="113568" y="39113"/>
                </a:cubicBezTo>
                <a:cubicBezTo>
                  <a:pt x="113432" y="38748"/>
                  <a:pt x="113555" y="37472"/>
                  <a:pt x="113418" y="37181"/>
                </a:cubicBezTo>
                <a:cubicBezTo>
                  <a:pt x="113103" y="36488"/>
                  <a:pt x="112145" y="37654"/>
                  <a:pt x="111762" y="37181"/>
                </a:cubicBezTo>
                <a:cubicBezTo>
                  <a:pt x="111516" y="36852"/>
                  <a:pt x="111270" y="35358"/>
                  <a:pt x="111051" y="34884"/>
                </a:cubicBezTo>
                <a:cubicBezTo>
                  <a:pt x="110805" y="34337"/>
                  <a:pt x="110202" y="33608"/>
                  <a:pt x="109901" y="33353"/>
                </a:cubicBezTo>
                <a:cubicBezTo>
                  <a:pt x="109655" y="33171"/>
                  <a:pt x="109135" y="33134"/>
                  <a:pt x="108889" y="32989"/>
                </a:cubicBezTo>
                <a:cubicBezTo>
                  <a:pt x="108602" y="32770"/>
                  <a:pt x="108013" y="32223"/>
                  <a:pt x="107740" y="31822"/>
                </a:cubicBezTo>
                <a:cubicBezTo>
                  <a:pt x="107603" y="31640"/>
                  <a:pt x="107384" y="31057"/>
                  <a:pt x="107247" y="30874"/>
                </a:cubicBezTo>
                <a:cubicBezTo>
                  <a:pt x="106973" y="30510"/>
                  <a:pt x="106385" y="30036"/>
                  <a:pt x="106098" y="29927"/>
                </a:cubicBezTo>
                <a:cubicBezTo>
                  <a:pt x="105714" y="29744"/>
                  <a:pt x="104962" y="29963"/>
                  <a:pt x="104579" y="29927"/>
                </a:cubicBezTo>
                <a:cubicBezTo>
                  <a:pt x="104114" y="29817"/>
                  <a:pt x="103101" y="28578"/>
                  <a:pt x="102718" y="29343"/>
                </a:cubicBezTo>
                <a:cubicBezTo>
                  <a:pt x="102485" y="29781"/>
                  <a:pt x="102704" y="31859"/>
                  <a:pt x="102499" y="32405"/>
                </a:cubicBezTo>
                <a:cubicBezTo>
                  <a:pt x="102348" y="32806"/>
                  <a:pt x="101842" y="32989"/>
                  <a:pt x="101637" y="32770"/>
                </a:cubicBezTo>
                <a:cubicBezTo>
                  <a:pt x="101459" y="32624"/>
                  <a:pt x="101322" y="31421"/>
                  <a:pt x="101144" y="31239"/>
                </a:cubicBezTo>
                <a:cubicBezTo>
                  <a:pt x="100912" y="31057"/>
                  <a:pt x="100446" y="31859"/>
                  <a:pt x="100200" y="31822"/>
                </a:cubicBezTo>
                <a:cubicBezTo>
                  <a:pt x="99885" y="31786"/>
                  <a:pt x="99297" y="30765"/>
                  <a:pt x="98982" y="30692"/>
                </a:cubicBezTo>
                <a:cubicBezTo>
                  <a:pt x="98476" y="30510"/>
                  <a:pt x="97395" y="30510"/>
                  <a:pt x="96971" y="31239"/>
                </a:cubicBezTo>
                <a:cubicBezTo>
                  <a:pt x="96793" y="31530"/>
                  <a:pt x="96738" y="32952"/>
                  <a:pt x="96547" y="33171"/>
                </a:cubicBezTo>
                <a:cubicBezTo>
                  <a:pt x="96369" y="33353"/>
                  <a:pt x="95986" y="32843"/>
                  <a:pt x="95822" y="32588"/>
                </a:cubicBezTo>
                <a:cubicBezTo>
                  <a:pt x="95548" y="32187"/>
                  <a:pt x="95110" y="31057"/>
                  <a:pt x="94891" y="30473"/>
                </a:cubicBezTo>
                <a:cubicBezTo>
                  <a:pt x="94645" y="29854"/>
                  <a:pt x="94248" y="28250"/>
                  <a:pt x="93961" y="27812"/>
                </a:cubicBezTo>
                <a:cubicBezTo>
                  <a:pt x="93441" y="27047"/>
                  <a:pt x="92237" y="26427"/>
                  <a:pt x="91662" y="26464"/>
                </a:cubicBezTo>
                <a:cubicBezTo>
                  <a:pt x="91457" y="26464"/>
                  <a:pt x="91060" y="26865"/>
                  <a:pt x="90868" y="27047"/>
                </a:cubicBezTo>
                <a:cubicBezTo>
                  <a:pt x="90732" y="27156"/>
                  <a:pt x="90499" y="27557"/>
                  <a:pt x="90362" y="27630"/>
                </a:cubicBezTo>
                <a:cubicBezTo>
                  <a:pt x="90047" y="27739"/>
                  <a:pt x="89377" y="27484"/>
                  <a:pt x="89076" y="27229"/>
                </a:cubicBezTo>
                <a:cubicBezTo>
                  <a:pt x="88638" y="26865"/>
                  <a:pt x="87885" y="25479"/>
                  <a:pt x="87489" y="24933"/>
                </a:cubicBezTo>
                <a:cubicBezTo>
                  <a:pt x="87242" y="24605"/>
                  <a:pt x="86681" y="24131"/>
                  <a:pt x="86490" y="23584"/>
                </a:cubicBezTo>
                <a:cubicBezTo>
                  <a:pt x="86394" y="23365"/>
                  <a:pt x="86367" y="22636"/>
                  <a:pt x="86271" y="22454"/>
                </a:cubicBezTo>
                <a:cubicBezTo>
                  <a:pt x="85751" y="21579"/>
                  <a:pt x="84424" y="22126"/>
                  <a:pt x="83822" y="22454"/>
                </a:cubicBezTo>
                <a:cubicBezTo>
                  <a:pt x="83630" y="22527"/>
                  <a:pt x="83288" y="23329"/>
                  <a:pt x="83110" y="23219"/>
                </a:cubicBezTo>
                <a:cubicBezTo>
                  <a:pt x="82836" y="23037"/>
                  <a:pt x="82645" y="21251"/>
                  <a:pt x="82385" y="20923"/>
                </a:cubicBezTo>
                <a:cubicBezTo>
                  <a:pt x="82084" y="20522"/>
                  <a:pt x="81331" y="21324"/>
                  <a:pt x="81030" y="20923"/>
                </a:cubicBezTo>
                <a:cubicBezTo>
                  <a:pt x="80811" y="20668"/>
                  <a:pt x="80675" y="19137"/>
                  <a:pt x="80456" y="18991"/>
                </a:cubicBezTo>
                <a:cubicBezTo>
                  <a:pt x="80237" y="18882"/>
                  <a:pt x="79854" y="19829"/>
                  <a:pt x="79662" y="20157"/>
                </a:cubicBezTo>
                <a:cubicBezTo>
                  <a:pt x="79470" y="20449"/>
                  <a:pt x="78992" y="20923"/>
                  <a:pt x="78937" y="21506"/>
                </a:cubicBezTo>
                <a:cubicBezTo>
                  <a:pt x="78855" y="22308"/>
                  <a:pt x="79594" y="23803"/>
                  <a:pt x="79443" y="24568"/>
                </a:cubicBezTo>
                <a:cubicBezTo>
                  <a:pt x="79320" y="25188"/>
                  <a:pt x="78636" y="25115"/>
                  <a:pt x="78362" y="25115"/>
                </a:cubicBezTo>
                <a:cubicBezTo>
                  <a:pt x="78034" y="25151"/>
                  <a:pt x="77391" y="24641"/>
                  <a:pt x="77076" y="24568"/>
                </a:cubicBezTo>
                <a:cubicBezTo>
                  <a:pt x="76816" y="24459"/>
                  <a:pt x="76310" y="24204"/>
                  <a:pt x="76063" y="24349"/>
                </a:cubicBezTo>
                <a:cubicBezTo>
                  <a:pt x="75885" y="24459"/>
                  <a:pt x="75598" y="25297"/>
                  <a:pt x="75420" y="25334"/>
                </a:cubicBezTo>
                <a:cubicBezTo>
                  <a:pt x="75160" y="25334"/>
                  <a:pt x="74695" y="24568"/>
                  <a:pt x="74490" y="24167"/>
                </a:cubicBezTo>
                <a:cubicBezTo>
                  <a:pt x="74339" y="23876"/>
                  <a:pt x="74161" y="22490"/>
                  <a:pt x="73984" y="22636"/>
                </a:cubicBezTo>
                <a:cubicBezTo>
                  <a:pt x="73765" y="22818"/>
                  <a:pt x="74011" y="24714"/>
                  <a:pt x="73847" y="25115"/>
                </a:cubicBezTo>
                <a:cubicBezTo>
                  <a:pt x="73614" y="25735"/>
                  <a:pt x="72875" y="25589"/>
                  <a:pt x="72547" y="25516"/>
                </a:cubicBezTo>
                <a:cubicBezTo>
                  <a:pt x="72109" y="25370"/>
                  <a:pt x="71315" y="24349"/>
                  <a:pt x="70891" y="23985"/>
                </a:cubicBezTo>
                <a:cubicBezTo>
                  <a:pt x="70645" y="23730"/>
                  <a:pt x="69988" y="23693"/>
                  <a:pt x="69892" y="23037"/>
                </a:cubicBezTo>
                <a:cubicBezTo>
                  <a:pt x="69824" y="22636"/>
                  <a:pt x="70057" y="21761"/>
                  <a:pt x="70180" y="21506"/>
                </a:cubicBezTo>
                <a:cubicBezTo>
                  <a:pt x="70316" y="21178"/>
                  <a:pt x="70823" y="21360"/>
                  <a:pt x="70891" y="20923"/>
                </a:cubicBezTo>
                <a:cubicBezTo>
                  <a:pt x="71028" y="20121"/>
                  <a:pt x="70563" y="18408"/>
                  <a:pt x="70316" y="17861"/>
                </a:cubicBezTo>
                <a:cubicBezTo>
                  <a:pt x="70043" y="17205"/>
                  <a:pt x="69318" y="16658"/>
                  <a:pt x="68962" y="16512"/>
                </a:cubicBezTo>
                <a:cubicBezTo>
                  <a:pt x="68510" y="16366"/>
                  <a:pt x="67525" y="16184"/>
                  <a:pt x="67156" y="16913"/>
                </a:cubicBezTo>
                <a:cubicBezTo>
                  <a:pt x="66855" y="17460"/>
                  <a:pt x="66923" y="20157"/>
                  <a:pt x="66581" y="20522"/>
                </a:cubicBezTo>
                <a:cubicBezTo>
                  <a:pt x="66253" y="20923"/>
                  <a:pt x="65555" y="19574"/>
                  <a:pt x="65226" y="19210"/>
                </a:cubicBezTo>
                <a:cubicBezTo>
                  <a:pt x="64912" y="18845"/>
                  <a:pt x="64323" y="17970"/>
                  <a:pt x="63995" y="17679"/>
                </a:cubicBezTo>
                <a:cubicBezTo>
                  <a:pt x="63543" y="17241"/>
                  <a:pt x="62613" y="16658"/>
                  <a:pt x="62134" y="16512"/>
                </a:cubicBezTo>
                <a:cubicBezTo>
                  <a:pt x="61272" y="16257"/>
                  <a:pt x="59548" y="16512"/>
                  <a:pt x="58686" y="16512"/>
                </a:cubicBezTo>
                <a:cubicBezTo>
                  <a:pt x="58371" y="16512"/>
                  <a:pt x="57755" y="16366"/>
                  <a:pt x="57468" y="16512"/>
                </a:cubicBezTo>
                <a:cubicBezTo>
                  <a:pt x="57140" y="16695"/>
                  <a:pt x="56551" y="17533"/>
                  <a:pt x="56237" y="17861"/>
                </a:cubicBezTo>
                <a:cubicBezTo>
                  <a:pt x="55812" y="18262"/>
                  <a:pt x="54773" y="20376"/>
                  <a:pt x="54513" y="19392"/>
                </a:cubicBezTo>
                <a:cubicBezTo>
                  <a:pt x="54335" y="18663"/>
                  <a:pt x="55115" y="17241"/>
                  <a:pt x="55375" y="16695"/>
                </a:cubicBezTo>
                <a:cubicBezTo>
                  <a:pt x="55758" y="15929"/>
                  <a:pt x="56675" y="14945"/>
                  <a:pt x="57099" y="14398"/>
                </a:cubicBezTo>
                <a:cubicBezTo>
                  <a:pt x="57277" y="14143"/>
                  <a:pt x="57660" y="13778"/>
                  <a:pt x="57824" y="13450"/>
                </a:cubicBezTo>
                <a:cubicBezTo>
                  <a:pt x="58070" y="12976"/>
                  <a:pt x="58549" y="11883"/>
                  <a:pt x="58686" y="11154"/>
                </a:cubicBezTo>
                <a:cubicBezTo>
                  <a:pt x="58809" y="10425"/>
                  <a:pt x="58987" y="8602"/>
                  <a:pt x="58823" y="7910"/>
                </a:cubicBezTo>
                <a:cubicBezTo>
                  <a:pt x="58672" y="7181"/>
                  <a:pt x="57920" y="7108"/>
                  <a:pt x="57673" y="6561"/>
                </a:cubicBezTo>
                <a:cubicBezTo>
                  <a:pt x="57496" y="6160"/>
                  <a:pt x="57372" y="4775"/>
                  <a:pt x="57181" y="4447"/>
                </a:cubicBezTo>
                <a:cubicBezTo>
                  <a:pt x="56592" y="3535"/>
                  <a:pt x="55074" y="3207"/>
                  <a:pt x="54444" y="3900"/>
                </a:cubicBezTo>
                <a:cubicBezTo>
                  <a:pt x="54266" y="4082"/>
                  <a:pt x="54129" y="5321"/>
                  <a:pt x="53938" y="5431"/>
                </a:cubicBezTo>
                <a:cubicBezTo>
                  <a:pt x="53692" y="5577"/>
                  <a:pt x="53185" y="4738"/>
                  <a:pt x="53007" y="4264"/>
                </a:cubicBezTo>
                <a:cubicBezTo>
                  <a:pt x="52871" y="3936"/>
                  <a:pt x="52761" y="2916"/>
                  <a:pt x="52652" y="2551"/>
                </a:cubicBezTo>
                <a:cubicBezTo>
                  <a:pt x="52501" y="2077"/>
                  <a:pt x="52118" y="1348"/>
                  <a:pt x="51927" y="1020"/>
                </a:cubicBezTo>
                <a:cubicBezTo>
                  <a:pt x="51776" y="729"/>
                  <a:pt x="51461" y="109"/>
                  <a:pt x="51283" y="72"/>
                </a:cubicBezTo>
                <a:cubicBezTo>
                  <a:pt x="50914" y="0"/>
                  <a:pt x="50161" y="838"/>
                  <a:pt x="49915" y="1603"/>
                </a:cubicBezTo>
                <a:cubicBezTo>
                  <a:pt x="49737" y="2150"/>
                  <a:pt x="49751" y="3791"/>
                  <a:pt x="49628" y="4447"/>
                </a:cubicBezTo>
                <a:cubicBezTo>
                  <a:pt x="49573" y="4775"/>
                  <a:pt x="49299" y="5285"/>
                  <a:pt x="49340" y="5613"/>
                </a:cubicBezTo>
                <a:cubicBezTo>
                  <a:pt x="49395" y="6051"/>
                  <a:pt x="49970" y="5722"/>
                  <a:pt x="49984" y="6196"/>
                </a:cubicBezTo>
                <a:cubicBezTo>
                  <a:pt x="50011" y="6889"/>
                  <a:pt x="49313" y="7436"/>
                  <a:pt x="49053" y="7509"/>
                </a:cubicBezTo>
                <a:cubicBezTo>
                  <a:pt x="48711" y="7654"/>
                  <a:pt x="48041" y="6780"/>
                  <a:pt x="47685" y="6743"/>
                </a:cubicBezTo>
                <a:cubicBezTo>
                  <a:pt x="47452" y="6743"/>
                  <a:pt x="46960" y="6852"/>
                  <a:pt x="46754" y="7144"/>
                </a:cubicBezTo>
                <a:cubicBezTo>
                  <a:pt x="46618" y="7326"/>
                  <a:pt x="46481" y="8311"/>
                  <a:pt x="46330" y="8274"/>
                </a:cubicBezTo>
                <a:cubicBezTo>
                  <a:pt x="46098" y="8238"/>
                  <a:pt x="45974" y="6524"/>
                  <a:pt x="45755" y="6379"/>
                </a:cubicBezTo>
                <a:cubicBezTo>
                  <a:pt x="45537" y="6233"/>
                  <a:pt x="45181" y="7290"/>
                  <a:pt x="44962" y="7326"/>
                </a:cubicBezTo>
                <a:cubicBezTo>
                  <a:pt x="44770" y="7363"/>
                  <a:pt x="44401" y="6488"/>
                  <a:pt x="44237" y="6743"/>
                </a:cubicBezTo>
                <a:cubicBezTo>
                  <a:pt x="44086" y="7035"/>
                  <a:pt x="44305" y="8347"/>
                  <a:pt x="44168" y="8675"/>
                </a:cubicBezTo>
                <a:cubicBezTo>
                  <a:pt x="43908" y="9331"/>
                  <a:pt x="43087" y="8784"/>
                  <a:pt x="42732" y="8857"/>
                </a:cubicBezTo>
                <a:cubicBezTo>
                  <a:pt x="42417" y="8930"/>
                  <a:pt x="41746" y="8967"/>
                  <a:pt x="41445" y="9258"/>
                </a:cubicBezTo>
                <a:cubicBezTo>
                  <a:pt x="41199" y="9441"/>
                  <a:pt x="40802" y="10315"/>
                  <a:pt x="40583" y="10571"/>
                </a:cubicBezTo>
                <a:cubicBezTo>
                  <a:pt x="40351" y="10862"/>
                  <a:pt x="39790" y="11008"/>
                  <a:pt x="39653" y="11555"/>
                </a:cubicBezTo>
                <a:cubicBezTo>
                  <a:pt x="39543" y="11919"/>
                  <a:pt x="39543" y="13086"/>
                  <a:pt x="39653" y="13450"/>
                </a:cubicBezTo>
                <a:cubicBezTo>
                  <a:pt x="39762" y="13851"/>
                  <a:pt x="40241" y="13669"/>
                  <a:pt x="40364" y="14034"/>
                </a:cubicBezTo>
                <a:cubicBezTo>
                  <a:pt x="40529" y="14507"/>
                  <a:pt x="40734" y="16038"/>
                  <a:pt x="40583" y="16512"/>
                </a:cubicBezTo>
                <a:cubicBezTo>
                  <a:pt x="40364" y="17168"/>
                  <a:pt x="39612" y="16148"/>
                  <a:pt x="39283" y="16148"/>
                </a:cubicBezTo>
                <a:cubicBezTo>
                  <a:pt x="38873" y="16111"/>
                  <a:pt x="38038" y="16111"/>
                  <a:pt x="37641" y="16330"/>
                </a:cubicBezTo>
                <a:cubicBezTo>
                  <a:pt x="37395" y="16476"/>
                  <a:pt x="36862" y="16767"/>
                  <a:pt x="36697" y="17278"/>
                </a:cubicBezTo>
                <a:cubicBezTo>
                  <a:pt x="36547" y="17752"/>
                  <a:pt x="36451" y="19137"/>
                  <a:pt x="36492" y="19756"/>
                </a:cubicBezTo>
                <a:cubicBezTo>
                  <a:pt x="36519" y="20376"/>
                  <a:pt x="36725" y="21543"/>
                  <a:pt x="36916" y="21871"/>
                </a:cubicBezTo>
                <a:cubicBezTo>
                  <a:pt x="37067" y="22126"/>
                  <a:pt x="37477" y="21834"/>
                  <a:pt x="37641" y="22053"/>
                </a:cubicBezTo>
                <a:cubicBezTo>
                  <a:pt x="37833" y="22345"/>
                  <a:pt x="38079" y="23475"/>
                  <a:pt x="38216" y="23985"/>
                </a:cubicBezTo>
                <a:cubicBezTo>
                  <a:pt x="38353" y="24568"/>
                  <a:pt x="38668" y="25771"/>
                  <a:pt x="38709" y="26464"/>
                </a:cubicBezTo>
                <a:cubicBezTo>
                  <a:pt x="38750" y="26938"/>
                  <a:pt x="38805" y="28213"/>
                  <a:pt x="38640" y="28396"/>
                </a:cubicBezTo>
                <a:cubicBezTo>
                  <a:pt x="38230" y="28760"/>
                  <a:pt x="37792" y="25698"/>
                  <a:pt x="37423" y="25115"/>
                </a:cubicBezTo>
                <a:cubicBezTo>
                  <a:pt x="37149" y="24714"/>
                  <a:pt x="36451" y="24641"/>
                  <a:pt x="36205" y="24167"/>
                </a:cubicBezTo>
                <a:cubicBezTo>
                  <a:pt x="36000" y="23803"/>
                  <a:pt x="35849" y="22345"/>
                  <a:pt x="35630" y="22053"/>
                </a:cubicBezTo>
                <a:cubicBezTo>
                  <a:pt x="35452" y="21871"/>
                  <a:pt x="35055" y="21944"/>
                  <a:pt x="34905" y="22272"/>
                </a:cubicBezTo>
                <a:cubicBezTo>
                  <a:pt x="34713" y="22673"/>
                  <a:pt x="34508" y="24094"/>
                  <a:pt x="34549" y="24750"/>
                </a:cubicBezTo>
                <a:cubicBezTo>
                  <a:pt x="34563" y="25151"/>
                  <a:pt x="34850" y="25698"/>
                  <a:pt x="34905" y="26099"/>
                </a:cubicBezTo>
                <a:cubicBezTo>
                  <a:pt x="34946" y="26391"/>
                  <a:pt x="35069" y="27229"/>
                  <a:pt x="34973" y="27411"/>
                </a:cubicBezTo>
                <a:cubicBezTo>
                  <a:pt x="34768" y="27885"/>
                  <a:pt x="34207" y="26828"/>
                  <a:pt x="33974" y="26464"/>
                </a:cubicBezTo>
                <a:cubicBezTo>
                  <a:pt x="33687" y="26026"/>
                  <a:pt x="33126" y="24933"/>
                  <a:pt x="32962" y="24167"/>
                </a:cubicBezTo>
                <a:cubicBezTo>
                  <a:pt x="32839" y="23547"/>
                  <a:pt x="32921" y="21980"/>
                  <a:pt x="32825" y="21287"/>
                </a:cubicBezTo>
                <a:cubicBezTo>
                  <a:pt x="32757" y="20814"/>
                  <a:pt x="32592" y="19611"/>
                  <a:pt x="32387" y="19574"/>
                </a:cubicBezTo>
                <a:cubicBezTo>
                  <a:pt x="32196" y="19538"/>
                  <a:pt x="31936" y="20631"/>
                  <a:pt x="31895" y="21105"/>
                </a:cubicBezTo>
                <a:cubicBezTo>
                  <a:pt x="31826" y="21688"/>
                  <a:pt x="32045" y="22818"/>
                  <a:pt x="32031" y="23402"/>
                </a:cubicBezTo>
                <a:cubicBezTo>
                  <a:pt x="32031" y="23803"/>
                  <a:pt x="31895" y="24532"/>
                  <a:pt x="31895" y="24933"/>
                </a:cubicBezTo>
                <a:cubicBezTo>
                  <a:pt x="31895" y="25334"/>
                  <a:pt x="31936" y="26172"/>
                  <a:pt x="32031" y="26464"/>
                </a:cubicBezTo>
                <a:cubicBezTo>
                  <a:pt x="32114" y="26682"/>
                  <a:pt x="32387" y="26609"/>
                  <a:pt x="32469" y="26865"/>
                </a:cubicBezTo>
                <a:cubicBezTo>
                  <a:pt x="32716" y="27667"/>
                  <a:pt x="32551" y="30000"/>
                  <a:pt x="32606" y="31057"/>
                </a:cubicBezTo>
                <a:cubicBezTo>
                  <a:pt x="32633" y="31603"/>
                  <a:pt x="32606" y="32806"/>
                  <a:pt x="32757" y="33171"/>
                </a:cubicBezTo>
                <a:cubicBezTo>
                  <a:pt x="32948" y="33645"/>
                  <a:pt x="33605" y="33936"/>
                  <a:pt x="33824" y="33535"/>
                </a:cubicBezTo>
                <a:cubicBezTo>
                  <a:pt x="33920" y="33390"/>
                  <a:pt x="33865" y="32515"/>
                  <a:pt x="33974" y="32405"/>
                </a:cubicBezTo>
                <a:cubicBezTo>
                  <a:pt x="34166" y="32150"/>
                  <a:pt x="34563" y="32952"/>
                  <a:pt x="34768" y="33171"/>
                </a:cubicBezTo>
                <a:cubicBezTo>
                  <a:pt x="34891" y="33280"/>
                  <a:pt x="35151" y="33499"/>
                  <a:pt x="35261" y="33754"/>
                </a:cubicBezTo>
                <a:cubicBezTo>
                  <a:pt x="35384" y="34009"/>
                  <a:pt x="35562" y="34702"/>
                  <a:pt x="35630" y="35066"/>
                </a:cubicBezTo>
                <a:cubicBezTo>
                  <a:pt x="35712" y="35577"/>
                  <a:pt x="35726" y="36707"/>
                  <a:pt x="35835" y="37181"/>
                </a:cubicBezTo>
                <a:cubicBezTo>
                  <a:pt x="35917" y="37509"/>
                  <a:pt x="36150" y="37946"/>
                  <a:pt x="36273" y="38128"/>
                </a:cubicBezTo>
                <a:cubicBezTo>
                  <a:pt x="36383" y="38347"/>
                  <a:pt x="36711" y="38566"/>
                  <a:pt x="36779" y="38894"/>
                </a:cubicBezTo>
                <a:cubicBezTo>
                  <a:pt x="36862" y="39222"/>
                  <a:pt x="36903" y="40243"/>
                  <a:pt x="36779" y="40425"/>
                </a:cubicBezTo>
                <a:cubicBezTo>
                  <a:pt x="36588" y="40716"/>
                  <a:pt x="36218" y="39623"/>
                  <a:pt x="36054" y="39295"/>
                </a:cubicBezTo>
                <a:cubicBezTo>
                  <a:pt x="35890" y="38930"/>
                  <a:pt x="35644" y="37946"/>
                  <a:pt x="35480" y="37582"/>
                </a:cubicBezTo>
                <a:cubicBezTo>
                  <a:pt x="35288" y="37071"/>
                  <a:pt x="34877" y="36087"/>
                  <a:pt x="34618" y="35832"/>
                </a:cubicBezTo>
                <a:cubicBezTo>
                  <a:pt x="34412" y="35650"/>
                  <a:pt x="33933" y="35540"/>
                  <a:pt x="33755" y="35832"/>
                </a:cubicBezTo>
                <a:cubicBezTo>
                  <a:pt x="33687" y="35941"/>
                  <a:pt x="33632" y="36415"/>
                  <a:pt x="33619" y="36597"/>
                </a:cubicBezTo>
                <a:cubicBezTo>
                  <a:pt x="33564" y="37035"/>
                  <a:pt x="33523" y="37910"/>
                  <a:pt x="33468" y="38347"/>
                </a:cubicBezTo>
                <a:cubicBezTo>
                  <a:pt x="33386" y="38967"/>
                  <a:pt x="33153" y="40206"/>
                  <a:pt x="33044" y="40826"/>
                </a:cubicBezTo>
                <a:cubicBezTo>
                  <a:pt x="32907" y="41555"/>
                  <a:pt x="32688" y="43159"/>
                  <a:pt x="32469" y="43705"/>
                </a:cubicBezTo>
                <a:cubicBezTo>
                  <a:pt x="32278" y="44143"/>
                  <a:pt x="31771" y="44617"/>
                  <a:pt x="31525" y="44653"/>
                </a:cubicBezTo>
                <a:cubicBezTo>
                  <a:pt x="31169" y="44690"/>
                  <a:pt x="30307" y="44362"/>
                  <a:pt x="30171" y="43487"/>
                </a:cubicBezTo>
                <a:cubicBezTo>
                  <a:pt x="30102" y="43159"/>
                  <a:pt x="30280" y="42393"/>
                  <a:pt x="30376" y="42174"/>
                </a:cubicBezTo>
                <a:cubicBezTo>
                  <a:pt x="30554" y="41737"/>
                  <a:pt x="31033" y="41628"/>
                  <a:pt x="31238" y="41409"/>
                </a:cubicBezTo>
                <a:cubicBezTo>
                  <a:pt x="31443" y="41154"/>
                  <a:pt x="31881" y="40680"/>
                  <a:pt x="32031" y="40243"/>
                </a:cubicBezTo>
                <a:cubicBezTo>
                  <a:pt x="32196" y="39769"/>
                  <a:pt x="32319" y="38529"/>
                  <a:pt x="32319" y="37764"/>
                </a:cubicBezTo>
                <a:cubicBezTo>
                  <a:pt x="32319" y="36998"/>
                  <a:pt x="32018" y="35139"/>
                  <a:pt x="31895" y="34301"/>
                </a:cubicBezTo>
                <a:cubicBezTo>
                  <a:pt x="31812" y="33791"/>
                  <a:pt x="31635" y="32770"/>
                  <a:pt x="31607" y="32223"/>
                </a:cubicBezTo>
                <a:cubicBezTo>
                  <a:pt x="31580" y="31786"/>
                  <a:pt x="31635" y="30911"/>
                  <a:pt x="31607" y="30473"/>
                </a:cubicBezTo>
                <a:cubicBezTo>
                  <a:pt x="31566" y="29927"/>
                  <a:pt x="31375" y="28906"/>
                  <a:pt x="31320" y="28396"/>
                </a:cubicBezTo>
                <a:cubicBezTo>
                  <a:pt x="31238" y="27703"/>
                  <a:pt x="31156" y="26354"/>
                  <a:pt x="31101" y="25698"/>
                </a:cubicBezTo>
                <a:cubicBezTo>
                  <a:pt x="31019" y="24750"/>
                  <a:pt x="30827" y="22818"/>
                  <a:pt x="30745" y="21871"/>
                </a:cubicBezTo>
                <a:cubicBezTo>
                  <a:pt x="30677" y="21142"/>
                  <a:pt x="30595" y="19647"/>
                  <a:pt x="30458" y="18991"/>
                </a:cubicBezTo>
                <a:cubicBezTo>
                  <a:pt x="30335" y="18335"/>
                  <a:pt x="29993" y="16986"/>
                  <a:pt x="29733" y="16695"/>
                </a:cubicBezTo>
                <a:cubicBezTo>
                  <a:pt x="29473" y="16439"/>
                  <a:pt x="28871" y="16658"/>
                  <a:pt x="28652" y="17095"/>
                </a:cubicBezTo>
                <a:cubicBezTo>
                  <a:pt x="28364" y="17679"/>
                  <a:pt x="28187" y="19793"/>
                  <a:pt x="28077" y="20741"/>
                </a:cubicBezTo>
                <a:cubicBezTo>
                  <a:pt x="27981" y="21652"/>
                  <a:pt x="28063" y="23766"/>
                  <a:pt x="27872" y="24568"/>
                </a:cubicBezTo>
                <a:cubicBezTo>
                  <a:pt x="27721" y="25151"/>
                  <a:pt x="27064" y="25443"/>
                  <a:pt x="26928" y="26099"/>
                </a:cubicBezTo>
                <a:cubicBezTo>
                  <a:pt x="26832" y="26646"/>
                  <a:pt x="26928" y="27995"/>
                  <a:pt x="27010" y="28578"/>
                </a:cubicBezTo>
                <a:cubicBezTo>
                  <a:pt x="27092" y="29234"/>
                  <a:pt x="27434" y="30291"/>
                  <a:pt x="27584" y="30874"/>
                </a:cubicBezTo>
                <a:cubicBezTo>
                  <a:pt x="27735" y="31494"/>
                  <a:pt x="28063" y="32733"/>
                  <a:pt x="28228" y="33353"/>
                </a:cubicBezTo>
                <a:cubicBezTo>
                  <a:pt x="28351" y="33791"/>
                  <a:pt x="28638" y="34592"/>
                  <a:pt x="28734" y="35066"/>
                </a:cubicBezTo>
                <a:cubicBezTo>
                  <a:pt x="28802" y="35467"/>
                  <a:pt x="29021" y="36379"/>
                  <a:pt x="28939" y="36816"/>
                </a:cubicBezTo>
                <a:cubicBezTo>
                  <a:pt x="28857" y="37290"/>
                  <a:pt x="28351" y="37727"/>
                  <a:pt x="28159" y="37582"/>
                </a:cubicBezTo>
                <a:cubicBezTo>
                  <a:pt x="27831" y="37290"/>
                  <a:pt x="27612" y="35285"/>
                  <a:pt x="27366" y="34702"/>
                </a:cubicBezTo>
                <a:cubicBezTo>
                  <a:pt x="27064" y="34009"/>
                  <a:pt x="26367" y="32989"/>
                  <a:pt x="25997" y="32588"/>
                </a:cubicBezTo>
                <a:cubicBezTo>
                  <a:pt x="25600" y="32150"/>
                  <a:pt x="24766" y="31603"/>
                  <a:pt x="24342" y="31458"/>
                </a:cubicBezTo>
                <a:cubicBezTo>
                  <a:pt x="24013" y="31312"/>
                  <a:pt x="23288" y="30838"/>
                  <a:pt x="22987" y="31239"/>
                </a:cubicBezTo>
                <a:cubicBezTo>
                  <a:pt x="22836" y="31458"/>
                  <a:pt x="22590" y="32332"/>
                  <a:pt x="22618" y="32770"/>
                </a:cubicBezTo>
                <a:cubicBezTo>
                  <a:pt x="22659" y="33098"/>
                  <a:pt x="23001" y="33244"/>
                  <a:pt x="23055" y="33535"/>
                </a:cubicBezTo>
                <a:cubicBezTo>
                  <a:pt x="23179" y="34191"/>
                  <a:pt x="23151" y="35868"/>
                  <a:pt x="22987" y="36415"/>
                </a:cubicBezTo>
                <a:cubicBezTo>
                  <a:pt x="22864" y="36816"/>
                  <a:pt x="22426" y="37253"/>
                  <a:pt x="22262" y="36998"/>
                </a:cubicBezTo>
                <a:cubicBezTo>
                  <a:pt x="22057" y="36670"/>
                  <a:pt x="22234" y="34921"/>
                  <a:pt x="22043" y="34520"/>
                </a:cubicBezTo>
                <a:cubicBezTo>
                  <a:pt x="21947" y="34228"/>
                  <a:pt x="21605" y="34155"/>
                  <a:pt x="21468" y="34301"/>
                </a:cubicBezTo>
                <a:cubicBezTo>
                  <a:pt x="21263" y="34556"/>
                  <a:pt x="21112" y="35941"/>
                  <a:pt x="20893" y="36233"/>
                </a:cubicBezTo>
                <a:cubicBezTo>
                  <a:pt x="20510" y="36707"/>
                  <a:pt x="19566" y="35759"/>
                  <a:pt x="19183" y="36233"/>
                </a:cubicBezTo>
                <a:cubicBezTo>
                  <a:pt x="18964" y="36488"/>
                  <a:pt x="18773" y="38201"/>
                  <a:pt x="18526" y="38128"/>
                </a:cubicBezTo>
                <a:cubicBezTo>
                  <a:pt x="18280" y="38055"/>
                  <a:pt x="18253" y="36087"/>
                  <a:pt x="18034" y="35832"/>
                </a:cubicBezTo>
                <a:cubicBezTo>
                  <a:pt x="17897" y="35686"/>
                  <a:pt x="17596" y="36087"/>
                  <a:pt x="17459" y="36233"/>
                </a:cubicBezTo>
                <a:cubicBezTo>
                  <a:pt x="17213" y="36452"/>
                  <a:pt x="16761" y="37108"/>
                  <a:pt x="16515" y="37363"/>
                </a:cubicBezTo>
                <a:cubicBezTo>
                  <a:pt x="16296" y="37618"/>
                  <a:pt x="15803" y="37982"/>
                  <a:pt x="15584" y="38347"/>
                </a:cubicBezTo>
                <a:cubicBezTo>
                  <a:pt x="15256" y="38857"/>
                  <a:pt x="14750" y="40461"/>
                  <a:pt x="14435" y="41008"/>
                </a:cubicBezTo>
                <a:cubicBezTo>
                  <a:pt x="14148" y="41482"/>
                  <a:pt x="13532" y="42831"/>
                  <a:pt x="13217" y="42539"/>
                </a:cubicBezTo>
                <a:cubicBezTo>
                  <a:pt x="12998" y="42357"/>
                  <a:pt x="12834" y="41008"/>
                  <a:pt x="12779" y="40425"/>
                </a:cubicBezTo>
                <a:cubicBezTo>
                  <a:pt x="12738" y="40024"/>
                  <a:pt x="12848" y="39113"/>
                  <a:pt x="12779" y="38712"/>
                </a:cubicBezTo>
                <a:cubicBezTo>
                  <a:pt x="12670" y="37982"/>
                  <a:pt x="12273" y="36670"/>
                  <a:pt x="12000" y="36415"/>
                </a:cubicBezTo>
                <a:cubicBezTo>
                  <a:pt x="11712" y="36123"/>
                  <a:pt x="10932" y="36087"/>
                  <a:pt x="10768" y="36816"/>
                </a:cubicBezTo>
                <a:cubicBezTo>
                  <a:pt x="10672" y="37253"/>
                  <a:pt x="11001" y="38238"/>
                  <a:pt x="11055" y="38712"/>
                </a:cubicBezTo>
                <a:cubicBezTo>
                  <a:pt x="11137" y="39295"/>
                  <a:pt x="11261" y="40461"/>
                  <a:pt x="11343" y="41008"/>
                </a:cubicBezTo>
                <a:cubicBezTo>
                  <a:pt x="11425" y="41555"/>
                  <a:pt x="11657" y="42575"/>
                  <a:pt x="11712" y="43122"/>
                </a:cubicBezTo>
                <a:cubicBezTo>
                  <a:pt x="11767" y="43778"/>
                  <a:pt x="11986" y="45419"/>
                  <a:pt x="11781" y="45783"/>
                </a:cubicBezTo>
                <a:cubicBezTo>
                  <a:pt x="11575" y="46148"/>
                  <a:pt x="11151" y="44835"/>
                  <a:pt x="10919" y="44653"/>
                </a:cubicBezTo>
                <a:cubicBezTo>
                  <a:pt x="10713" y="44471"/>
                  <a:pt x="10262" y="44070"/>
                  <a:pt x="10057" y="44252"/>
                </a:cubicBezTo>
                <a:cubicBezTo>
                  <a:pt x="9879" y="44434"/>
                  <a:pt x="9714" y="45528"/>
                  <a:pt x="9550" y="45783"/>
                </a:cubicBezTo>
                <a:cubicBezTo>
                  <a:pt x="9318" y="46184"/>
                  <a:pt x="8661" y="46002"/>
                  <a:pt x="8469" y="46549"/>
                </a:cubicBezTo>
                <a:cubicBezTo>
                  <a:pt x="8360" y="46913"/>
                  <a:pt x="8319" y="48043"/>
                  <a:pt x="8401" y="48481"/>
                </a:cubicBezTo>
                <a:cubicBezTo>
                  <a:pt x="8483" y="48918"/>
                  <a:pt x="8976" y="48955"/>
                  <a:pt x="9044" y="49428"/>
                </a:cubicBezTo>
                <a:cubicBezTo>
                  <a:pt x="9140" y="50048"/>
                  <a:pt x="8962" y="51543"/>
                  <a:pt x="8757" y="51907"/>
                </a:cubicBezTo>
                <a:cubicBezTo>
                  <a:pt x="8606" y="52235"/>
                  <a:pt x="8114" y="52272"/>
                  <a:pt x="7977" y="51907"/>
                </a:cubicBezTo>
                <a:cubicBezTo>
                  <a:pt x="7812" y="51470"/>
                  <a:pt x="8114" y="49939"/>
                  <a:pt x="7977" y="49428"/>
                </a:cubicBezTo>
                <a:cubicBezTo>
                  <a:pt x="7854" y="48918"/>
                  <a:pt x="7347" y="48444"/>
                  <a:pt x="7115" y="48481"/>
                </a:cubicBezTo>
                <a:cubicBezTo>
                  <a:pt x="6896" y="48481"/>
                  <a:pt x="6431" y="48918"/>
                  <a:pt x="6321" y="49428"/>
                </a:cubicBezTo>
                <a:cubicBezTo>
                  <a:pt x="6225" y="49866"/>
                  <a:pt x="6280" y="50959"/>
                  <a:pt x="6389" y="51324"/>
                </a:cubicBezTo>
                <a:cubicBezTo>
                  <a:pt x="6485" y="51652"/>
                  <a:pt x="6855" y="51652"/>
                  <a:pt x="6964" y="51907"/>
                </a:cubicBezTo>
                <a:cubicBezTo>
                  <a:pt x="7046" y="52089"/>
                  <a:pt x="7197" y="52600"/>
                  <a:pt x="7183" y="52855"/>
                </a:cubicBezTo>
                <a:cubicBezTo>
                  <a:pt x="7169" y="53256"/>
                  <a:pt x="6896" y="53985"/>
                  <a:pt x="6745" y="54021"/>
                </a:cubicBezTo>
                <a:cubicBezTo>
                  <a:pt x="6485" y="54058"/>
                  <a:pt x="6075" y="52818"/>
                  <a:pt x="5883" y="52308"/>
                </a:cubicBezTo>
                <a:cubicBezTo>
                  <a:pt x="5705" y="51798"/>
                  <a:pt x="5377" y="50631"/>
                  <a:pt x="5240" y="50012"/>
                </a:cubicBezTo>
                <a:cubicBezTo>
                  <a:pt x="5117" y="49465"/>
                  <a:pt x="4884" y="48298"/>
                  <a:pt x="4816" y="47715"/>
                </a:cubicBezTo>
                <a:cubicBezTo>
                  <a:pt x="4720" y="46913"/>
                  <a:pt x="4720" y="45200"/>
                  <a:pt x="4597" y="44471"/>
                </a:cubicBezTo>
                <a:cubicBezTo>
                  <a:pt x="4529" y="44070"/>
                  <a:pt x="4145" y="43450"/>
                  <a:pt x="4241" y="43122"/>
                </a:cubicBezTo>
                <a:cubicBezTo>
                  <a:pt x="4378" y="42575"/>
                  <a:pt x="4939" y="43705"/>
                  <a:pt x="5172" y="43888"/>
                </a:cubicBezTo>
                <a:cubicBezTo>
                  <a:pt x="5527" y="44179"/>
                  <a:pt x="6239" y="45018"/>
                  <a:pt x="6608" y="45018"/>
                </a:cubicBezTo>
                <a:cubicBezTo>
                  <a:pt x="6964" y="45054"/>
                  <a:pt x="7662" y="44544"/>
                  <a:pt x="7977" y="44070"/>
                </a:cubicBezTo>
                <a:cubicBezTo>
                  <a:pt x="8155" y="43815"/>
                  <a:pt x="8428" y="42976"/>
                  <a:pt x="8551" y="42539"/>
                </a:cubicBezTo>
                <a:cubicBezTo>
                  <a:pt x="8661" y="42138"/>
                  <a:pt x="8948" y="41300"/>
                  <a:pt x="8907" y="40826"/>
                </a:cubicBezTo>
                <a:cubicBezTo>
                  <a:pt x="8811" y="39659"/>
                  <a:pt x="7854" y="38566"/>
                  <a:pt x="7470" y="37946"/>
                </a:cubicBezTo>
                <a:cubicBezTo>
                  <a:pt x="7060" y="37290"/>
                  <a:pt x="6171" y="36415"/>
                  <a:pt x="5746" y="35832"/>
                </a:cubicBezTo>
                <a:cubicBezTo>
                  <a:pt x="5281" y="35212"/>
                  <a:pt x="4405" y="33791"/>
                  <a:pt x="3940" y="33171"/>
                </a:cubicBezTo>
                <a:cubicBezTo>
                  <a:pt x="3735" y="32879"/>
                  <a:pt x="3078" y="32004"/>
                  <a:pt x="3078" y="32004"/>
                </a:cubicBezTo>
                <a:cubicBezTo>
                  <a:pt x="3078" y="32004"/>
                  <a:pt x="2326" y="33171"/>
                  <a:pt x="2107" y="33681"/>
                </a:cubicBezTo>
                <a:cubicBezTo>
                  <a:pt x="1833" y="34264"/>
                  <a:pt x="1354" y="35577"/>
                  <a:pt x="1163" y="36342"/>
                </a:cubicBezTo>
                <a:cubicBezTo>
                  <a:pt x="1039" y="36889"/>
                  <a:pt x="807" y="38748"/>
                  <a:pt x="807" y="38748"/>
                </a:cubicBezTo>
                <a:cubicBezTo>
                  <a:pt x="807" y="38748"/>
                  <a:pt x="779" y="40534"/>
                  <a:pt x="807" y="41154"/>
                </a:cubicBezTo>
                <a:cubicBezTo>
                  <a:pt x="834" y="41919"/>
                  <a:pt x="1053" y="43450"/>
                  <a:pt x="1094" y="44216"/>
                </a:cubicBezTo>
                <a:cubicBezTo>
                  <a:pt x="1135" y="45127"/>
                  <a:pt x="1108" y="46950"/>
                  <a:pt x="1163" y="47861"/>
                </a:cubicBezTo>
                <a:cubicBezTo>
                  <a:pt x="1217" y="48626"/>
                  <a:pt x="1423" y="50157"/>
                  <a:pt x="1518" y="50923"/>
                </a:cubicBezTo>
                <a:cubicBezTo>
                  <a:pt x="1628" y="51761"/>
                  <a:pt x="1778" y="53584"/>
                  <a:pt x="1956" y="54349"/>
                </a:cubicBezTo>
                <a:cubicBezTo>
                  <a:pt x="2038" y="54750"/>
                  <a:pt x="2271" y="55370"/>
                  <a:pt x="2380" y="55698"/>
                </a:cubicBezTo>
                <a:cubicBezTo>
                  <a:pt x="2517" y="56063"/>
                  <a:pt x="2969" y="57010"/>
                  <a:pt x="2969" y="57010"/>
                </a:cubicBezTo>
                <a:lnTo>
                  <a:pt x="2969" y="57010"/>
                </a:lnTo>
                <a:cubicBezTo>
                  <a:pt x="2969" y="57010"/>
                  <a:pt x="2490" y="58104"/>
                  <a:pt x="2339" y="58505"/>
                </a:cubicBezTo>
                <a:cubicBezTo>
                  <a:pt x="2107" y="59088"/>
                  <a:pt x="1683" y="60364"/>
                  <a:pt x="1477" y="60984"/>
                </a:cubicBezTo>
                <a:cubicBezTo>
                  <a:pt x="1272" y="61603"/>
                  <a:pt x="820" y="62770"/>
                  <a:pt x="684" y="63499"/>
                </a:cubicBezTo>
                <a:cubicBezTo>
                  <a:pt x="588" y="63973"/>
                  <a:pt x="478" y="65066"/>
                  <a:pt x="451" y="65613"/>
                </a:cubicBezTo>
                <a:cubicBezTo>
                  <a:pt x="437" y="66233"/>
                  <a:pt x="519" y="68128"/>
                  <a:pt x="519" y="68128"/>
                </a:cubicBezTo>
                <a:lnTo>
                  <a:pt x="519" y="68128"/>
                </a:lnTo>
                <a:lnTo>
                  <a:pt x="0" y="68639"/>
                </a:lnTo>
                <a:lnTo>
                  <a:pt x="916" y="72138"/>
                </a:lnTo>
                <a:lnTo>
                  <a:pt x="2216" y="75236"/>
                </a:lnTo>
                <a:cubicBezTo>
                  <a:pt x="2216" y="75236"/>
                  <a:pt x="4132" y="76294"/>
                  <a:pt x="4488" y="77606"/>
                </a:cubicBezTo>
                <a:cubicBezTo>
                  <a:pt x="4925" y="79246"/>
                  <a:pt x="4925" y="83730"/>
                  <a:pt x="4665" y="85589"/>
                </a:cubicBezTo>
                <a:cubicBezTo>
                  <a:pt x="4624" y="85880"/>
                  <a:pt x="4378" y="86245"/>
                  <a:pt x="4310" y="86500"/>
                </a:cubicBezTo>
                <a:cubicBezTo>
                  <a:pt x="4159" y="87229"/>
                  <a:pt x="3940" y="89671"/>
                  <a:pt x="3940" y="89671"/>
                </a:cubicBezTo>
                <a:cubicBezTo>
                  <a:pt x="3940" y="89671"/>
                  <a:pt x="5651" y="88541"/>
                  <a:pt x="6102" y="89343"/>
                </a:cubicBezTo>
                <a:cubicBezTo>
                  <a:pt x="6376" y="89817"/>
                  <a:pt x="6376" y="91895"/>
                  <a:pt x="6567" y="92588"/>
                </a:cubicBezTo>
                <a:cubicBezTo>
                  <a:pt x="7197" y="94921"/>
                  <a:pt x="9496" y="97253"/>
                  <a:pt x="9851" y="99951"/>
                </a:cubicBezTo>
                <a:cubicBezTo>
                  <a:pt x="10070" y="101591"/>
                  <a:pt x="9153" y="105054"/>
                  <a:pt x="9331" y="106695"/>
                </a:cubicBezTo>
                <a:cubicBezTo>
                  <a:pt x="9372" y="107095"/>
                  <a:pt x="9769" y="107460"/>
                  <a:pt x="9769" y="107861"/>
                </a:cubicBezTo>
                <a:cubicBezTo>
                  <a:pt x="9755" y="108626"/>
                  <a:pt x="9112" y="109428"/>
                  <a:pt x="8907" y="109939"/>
                </a:cubicBezTo>
                <a:cubicBezTo>
                  <a:pt x="8716" y="110413"/>
                  <a:pt x="8319" y="111287"/>
                  <a:pt x="8182" y="111871"/>
                </a:cubicBezTo>
                <a:cubicBezTo>
                  <a:pt x="8100" y="112199"/>
                  <a:pt x="7908" y="113001"/>
                  <a:pt x="7963" y="113402"/>
                </a:cubicBezTo>
                <a:cubicBezTo>
                  <a:pt x="8072" y="114167"/>
                  <a:pt x="8811" y="114422"/>
                  <a:pt x="9044" y="114933"/>
                </a:cubicBezTo>
                <a:cubicBezTo>
                  <a:pt x="9222" y="115297"/>
                  <a:pt x="9660" y="116646"/>
                  <a:pt x="9660" y="116646"/>
                </a:cubicBezTo>
                <a:cubicBezTo>
                  <a:pt x="9660" y="116646"/>
                  <a:pt x="10919" y="113912"/>
                  <a:pt x="11438" y="113876"/>
                </a:cubicBezTo>
                <a:cubicBezTo>
                  <a:pt x="11726" y="113876"/>
                  <a:pt x="12177" y="115188"/>
                  <a:pt x="12465" y="115370"/>
                </a:cubicBezTo>
                <a:cubicBezTo>
                  <a:pt x="12629" y="115479"/>
                  <a:pt x="12998" y="115188"/>
                  <a:pt x="13149" y="115370"/>
                </a:cubicBezTo>
                <a:cubicBezTo>
                  <a:pt x="13395" y="115589"/>
                  <a:pt x="13737" y="116682"/>
                  <a:pt x="13915" y="117193"/>
                </a:cubicBezTo>
                <a:cubicBezTo>
                  <a:pt x="14134" y="117776"/>
                  <a:pt x="14736" y="119744"/>
                  <a:pt x="14736" y="119744"/>
                </a:cubicBezTo>
                <a:lnTo>
                  <a:pt x="16378" y="118541"/>
                </a:lnTo>
                <a:cubicBezTo>
                  <a:pt x="16378" y="118541"/>
                  <a:pt x="15927" y="116318"/>
                  <a:pt x="15954" y="115479"/>
                </a:cubicBezTo>
                <a:cubicBezTo>
                  <a:pt x="15968" y="114896"/>
                  <a:pt x="16241" y="113876"/>
                  <a:pt x="16378" y="113402"/>
                </a:cubicBezTo>
                <a:cubicBezTo>
                  <a:pt x="16583" y="112563"/>
                  <a:pt x="17199" y="111251"/>
                  <a:pt x="17486" y="11052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7" name="Google Shape;577;p61"/>
          <p:cNvSpPr/>
          <p:nvPr/>
        </p:nvSpPr>
        <p:spPr>
          <a:xfrm>
            <a:off x="5801888" y="1733118"/>
            <a:ext cx="1162500" cy="867600"/>
          </a:xfrm>
          <a:custGeom>
            <a:rect b="b" l="l" r="r" t="t"/>
            <a:pathLst>
              <a:path extrusionOk="0" h="120000" w="120000">
                <a:moveTo>
                  <a:pt x="94390" y="52643"/>
                </a:moveTo>
                <a:cubicBezTo>
                  <a:pt x="94390" y="53904"/>
                  <a:pt x="91672" y="54418"/>
                  <a:pt x="91289" y="55585"/>
                </a:cubicBezTo>
                <a:cubicBezTo>
                  <a:pt x="91045" y="56239"/>
                  <a:pt x="91219" y="57874"/>
                  <a:pt x="91463" y="58528"/>
                </a:cubicBezTo>
                <a:cubicBezTo>
                  <a:pt x="91811" y="59369"/>
                  <a:pt x="92996" y="60630"/>
                  <a:pt x="93658" y="60957"/>
                </a:cubicBezTo>
                <a:cubicBezTo>
                  <a:pt x="94181" y="61237"/>
                  <a:pt x="95331" y="61471"/>
                  <a:pt x="95853" y="61237"/>
                </a:cubicBezTo>
                <a:cubicBezTo>
                  <a:pt x="96411" y="60957"/>
                  <a:pt x="96968" y="59275"/>
                  <a:pt x="97491" y="58995"/>
                </a:cubicBezTo>
                <a:cubicBezTo>
                  <a:pt x="98257" y="58668"/>
                  <a:pt x="100034" y="58808"/>
                  <a:pt x="100627" y="59509"/>
                </a:cubicBezTo>
                <a:cubicBezTo>
                  <a:pt x="101184" y="60163"/>
                  <a:pt x="101707" y="62545"/>
                  <a:pt x="101358" y="63433"/>
                </a:cubicBezTo>
                <a:cubicBezTo>
                  <a:pt x="101010" y="64274"/>
                  <a:pt x="99233" y="64180"/>
                  <a:pt x="98606" y="64647"/>
                </a:cubicBezTo>
                <a:cubicBezTo>
                  <a:pt x="97909" y="65161"/>
                  <a:pt x="96445" y="66329"/>
                  <a:pt x="96236" y="67356"/>
                </a:cubicBezTo>
                <a:cubicBezTo>
                  <a:pt x="96027" y="68291"/>
                  <a:pt x="96864" y="70112"/>
                  <a:pt x="97142" y="71047"/>
                </a:cubicBezTo>
                <a:cubicBezTo>
                  <a:pt x="97526" y="72308"/>
                  <a:pt x="98362" y="74830"/>
                  <a:pt x="98954" y="75951"/>
                </a:cubicBezTo>
                <a:cubicBezTo>
                  <a:pt x="99547" y="76979"/>
                  <a:pt x="101358" y="78427"/>
                  <a:pt x="101707" y="79595"/>
                </a:cubicBezTo>
                <a:cubicBezTo>
                  <a:pt x="101951" y="80342"/>
                  <a:pt x="101637" y="82024"/>
                  <a:pt x="101707" y="82818"/>
                </a:cubicBezTo>
                <a:cubicBezTo>
                  <a:pt x="101777" y="83659"/>
                  <a:pt x="102125" y="85387"/>
                  <a:pt x="102264" y="86228"/>
                </a:cubicBezTo>
                <a:cubicBezTo>
                  <a:pt x="102543" y="88236"/>
                  <a:pt x="104181" y="92627"/>
                  <a:pt x="103344" y="94355"/>
                </a:cubicBezTo>
                <a:cubicBezTo>
                  <a:pt x="103170" y="94776"/>
                  <a:pt x="102160" y="94449"/>
                  <a:pt x="101881" y="94822"/>
                </a:cubicBezTo>
                <a:cubicBezTo>
                  <a:pt x="101533" y="95336"/>
                  <a:pt x="101777" y="96924"/>
                  <a:pt x="101533" y="97532"/>
                </a:cubicBezTo>
                <a:cubicBezTo>
                  <a:pt x="101184" y="98326"/>
                  <a:pt x="99756" y="99120"/>
                  <a:pt x="99512" y="99961"/>
                </a:cubicBezTo>
                <a:cubicBezTo>
                  <a:pt x="99268" y="100848"/>
                  <a:pt x="100000" y="102810"/>
                  <a:pt x="99686" y="103651"/>
                </a:cubicBezTo>
                <a:cubicBezTo>
                  <a:pt x="99442" y="104398"/>
                  <a:pt x="98257" y="105286"/>
                  <a:pt x="97700" y="105613"/>
                </a:cubicBezTo>
                <a:cubicBezTo>
                  <a:pt x="97351" y="105799"/>
                  <a:pt x="96480" y="105519"/>
                  <a:pt x="96236" y="105846"/>
                </a:cubicBezTo>
                <a:cubicBezTo>
                  <a:pt x="95818" y="106360"/>
                  <a:pt x="96236" y="108228"/>
                  <a:pt x="95853" y="108789"/>
                </a:cubicBezTo>
                <a:cubicBezTo>
                  <a:pt x="95574" y="109256"/>
                  <a:pt x="94494" y="109116"/>
                  <a:pt x="94216" y="109536"/>
                </a:cubicBezTo>
                <a:cubicBezTo>
                  <a:pt x="93867" y="110050"/>
                  <a:pt x="94181" y="111732"/>
                  <a:pt x="93832" y="112246"/>
                </a:cubicBezTo>
                <a:cubicBezTo>
                  <a:pt x="93205" y="113180"/>
                  <a:pt x="91149" y="113600"/>
                  <a:pt x="90174" y="113694"/>
                </a:cubicBezTo>
                <a:cubicBezTo>
                  <a:pt x="89512" y="113787"/>
                  <a:pt x="88118" y="113133"/>
                  <a:pt x="87456" y="113226"/>
                </a:cubicBezTo>
                <a:cubicBezTo>
                  <a:pt x="86585" y="113320"/>
                  <a:pt x="84912" y="114114"/>
                  <a:pt x="84146" y="114674"/>
                </a:cubicBezTo>
                <a:cubicBezTo>
                  <a:pt x="83240" y="115328"/>
                  <a:pt x="81672" y="117244"/>
                  <a:pt x="80871" y="118131"/>
                </a:cubicBezTo>
                <a:cubicBezTo>
                  <a:pt x="80487" y="118505"/>
                  <a:pt x="79860" y="119953"/>
                  <a:pt x="79407" y="119766"/>
                </a:cubicBezTo>
                <a:cubicBezTo>
                  <a:pt x="78641" y="119486"/>
                  <a:pt x="78954" y="116730"/>
                  <a:pt x="78466" y="115889"/>
                </a:cubicBezTo>
                <a:cubicBezTo>
                  <a:pt x="78257" y="115515"/>
                  <a:pt x="77560" y="114768"/>
                  <a:pt x="77212" y="114908"/>
                </a:cubicBezTo>
                <a:cubicBezTo>
                  <a:pt x="76550" y="115235"/>
                  <a:pt x="76271" y="118365"/>
                  <a:pt x="76271" y="118365"/>
                </a:cubicBezTo>
                <a:cubicBezTo>
                  <a:pt x="76271" y="118365"/>
                  <a:pt x="74285" y="113367"/>
                  <a:pt x="73170" y="112246"/>
                </a:cubicBezTo>
                <a:cubicBezTo>
                  <a:pt x="72473" y="111545"/>
                  <a:pt x="70731" y="110938"/>
                  <a:pt x="69895" y="110751"/>
                </a:cubicBezTo>
                <a:cubicBezTo>
                  <a:pt x="69337" y="110657"/>
                  <a:pt x="68222" y="110564"/>
                  <a:pt x="67700" y="110751"/>
                </a:cubicBezTo>
                <a:cubicBezTo>
                  <a:pt x="66759" y="111078"/>
                  <a:pt x="64390" y="113226"/>
                  <a:pt x="64390" y="113226"/>
                </a:cubicBezTo>
                <a:cubicBezTo>
                  <a:pt x="64390" y="113226"/>
                  <a:pt x="62961" y="113647"/>
                  <a:pt x="62752" y="114207"/>
                </a:cubicBezTo>
                <a:cubicBezTo>
                  <a:pt x="62473" y="114861"/>
                  <a:pt x="63449" y="116543"/>
                  <a:pt x="63135" y="117150"/>
                </a:cubicBezTo>
                <a:cubicBezTo>
                  <a:pt x="62682" y="117944"/>
                  <a:pt x="60209" y="117617"/>
                  <a:pt x="60209" y="117617"/>
                </a:cubicBezTo>
                <a:cubicBezTo>
                  <a:pt x="60209" y="117617"/>
                  <a:pt x="59930" y="115982"/>
                  <a:pt x="59651" y="115655"/>
                </a:cubicBezTo>
                <a:cubicBezTo>
                  <a:pt x="59233" y="115235"/>
                  <a:pt x="57979" y="115655"/>
                  <a:pt x="57630" y="115188"/>
                </a:cubicBezTo>
                <a:cubicBezTo>
                  <a:pt x="57003" y="114347"/>
                  <a:pt x="57351" y="111638"/>
                  <a:pt x="57073" y="110517"/>
                </a:cubicBezTo>
                <a:cubicBezTo>
                  <a:pt x="56898" y="109723"/>
                  <a:pt x="56480" y="108042"/>
                  <a:pt x="55993" y="107574"/>
                </a:cubicBezTo>
                <a:cubicBezTo>
                  <a:pt x="55505" y="107107"/>
                  <a:pt x="53972" y="107715"/>
                  <a:pt x="53623" y="107107"/>
                </a:cubicBezTo>
                <a:cubicBezTo>
                  <a:pt x="53310" y="106594"/>
                  <a:pt x="53588" y="105192"/>
                  <a:pt x="53797" y="104632"/>
                </a:cubicBezTo>
                <a:cubicBezTo>
                  <a:pt x="54041" y="104071"/>
                  <a:pt x="54947" y="103651"/>
                  <a:pt x="55261" y="103184"/>
                </a:cubicBezTo>
                <a:cubicBezTo>
                  <a:pt x="55574" y="102623"/>
                  <a:pt x="56132" y="101409"/>
                  <a:pt x="56167" y="100708"/>
                </a:cubicBezTo>
                <a:cubicBezTo>
                  <a:pt x="56202" y="99867"/>
                  <a:pt x="55505" y="98326"/>
                  <a:pt x="55261" y="97532"/>
                </a:cubicBezTo>
                <a:cubicBezTo>
                  <a:pt x="55121" y="97111"/>
                  <a:pt x="55017" y="96037"/>
                  <a:pt x="54703" y="95803"/>
                </a:cubicBezTo>
                <a:cubicBezTo>
                  <a:pt x="54181" y="95430"/>
                  <a:pt x="52299" y="96317"/>
                  <a:pt x="52299" y="96317"/>
                </a:cubicBezTo>
                <a:cubicBezTo>
                  <a:pt x="52299" y="96317"/>
                  <a:pt x="51393" y="93982"/>
                  <a:pt x="50905" y="93374"/>
                </a:cubicBezTo>
                <a:cubicBezTo>
                  <a:pt x="50383" y="92767"/>
                  <a:pt x="49128" y="91880"/>
                  <a:pt x="48466" y="91646"/>
                </a:cubicBezTo>
                <a:cubicBezTo>
                  <a:pt x="47665" y="91366"/>
                  <a:pt x="45958" y="91366"/>
                  <a:pt x="45156" y="91646"/>
                </a:cubicBezTo>
                <a:cubicBezTo>
                  <a:pt x="44459" y="91880"/>
                  <a:pt x="43135" y="92907"/>
                  <a:pt x="42578" y="93608"/>
                </a:cubicBezTo>
                <a:cubicBezTo>
                  <a:pt x="42229" y="94028"/>
                  <a:pt x="41498" y="95803"/>
                  <a:pt x="41498" y="95803"/>
                </a:cubicBezTo>
                <a:cubicBezTo>
                  <a:pt x="41498" y="95803"/>
                  <a:pt x="38850" y="96084"/>
                  <a:pt x="37979" y="95803"/>
                </a:cubicBezTo>
                <a:cubicBezTo>
                  <a:pt x="37351" y="95616"/>
                  <a:pt x="35714" y="94355"/>
                  <a:pt x="35714" y="94355"/>
                </a:cubicBezTo>
                <a:lnTo>
                  <a:pt x="34564" y="97065"/>
                </a:lnTo>
                <a:cubicBezTo>
                  <a:pt x="34564" y="97065"/>
                  <a:pt x="33066" y="96224"/>
                  <a:pt x="32578" y="96084"/>
                </a:cubicBezTo>
                <a:cubicBezTo>
                  <a:pt x="31428" y="95757"/>
                  <a:pt x="29024" y="96037"/>
                  <a:pt x="27909" y="95570"/>
                </a:cubicBezTo>
                <a:cubicBezTo>
                  <a:pt x="27317" y="95383"/>
                  <a:pt x="26306" y="94449"/>
                  <a:pt x="25783" y="94075"/>
                </a:cubicBezTo>
                <a:cubicBezTo>
                  <a:pt x="25365" y="93795"/>
                  <a:pt x="24425" y="93374"/>
                  <a:pt x="24146" y="92861"/>
                </a:cubicBezTo>
                <a:cubicBezTo>
                  <a:pt x="23832" y="92160"/>
                  <a:pt x="24529" y="89824"/>
                  <a:pt x="23937" y="89684"/>
                </a:cubicBezTo>
                <a:cubicBezTo>
                  <a:pt x="23554" y="89544"/>
                  <a:pt x="23623" y="91459"/>
                  <a:pt x="23240" y="91646"/>
                </a:cubicBezTo>
                <a:cubicBezTo>
                  <a:pt x="22682" y="91926"/>
                  <a:pt x="21533" y="90712"/>
                  <a:pt x="21010" y="90245"/>
                </a:cubicBezTo>
                <a:cubicBezTo>
                  <a:pt x="20487" y="89731"/>
                  <a:pt x="19756" y="88236"/>
                  <a:pt x="19198" y="87909"/>
                </a:cubicBezTo>
                <a:cubicBezTo>
                  <a:pt x="18641" y="87582"/>
                  <a:pt x="16829" y="87722"/>
                  <a:pt x="16829" y="87722"/>
                </a:cubicBezTo>
                <a:cubicBezTo>
                  <a:pt x="16829" y="87722"/>
                  <a:pt x="15540" y="85667"/>
                  <a:pt x="14982" y="85247"/>
                </a:cubicBezTo>
                <a:cubicBezTo>
                  <a:pt x="14285" y="84780"/>
                  <a:pt x="12369" y="85293"/>
                  <a:pt x="11846" y="84453"/>
                </a:cubicBezTo>
                <a:cubicBezTo>
                  <a:pt x="11254" y="83472"/>
                  <a:pt x="12264" y="80482"/>
                  <a:pt x="11846" y="79314"/>
                </a:cubicBezTo>
                <a:cubicBezTo>
                  <a:pt x="11637" y="78707"/>
                  <a:pt x="10731" y="77866"/>
                  <a:pt x="10243" y="77586"/>
                </a:cubicBezTo>
                <a:cubicBezTo>
                  <a:pt x="9686" y="77306"/>
                  <a:pt x="8432" y="77166"/>
                  <a:pt x="7839" y="77399"/>
                </a:cubicBezTo>
                <a:cubicBezTo>
                  <a:pt x="7003" y="77680"/>
                  <a:pt x="4912" y="79828"/>
                  <a:pt x="4912" y="79828"/>
                </a:cubicBezTo>
                <a:cubicBezTo>
                  <a:pt x="4912" y="79828"/>
                  <a:pt x="3170" y="78614"/>
                  <a:pt x="2891" y="77866"/>
                </a:cubicBezTo>
                <a:cubicBezTo>
                  <a:pt x="2578" y="76979"/>
                  <a:pt x="3275" y="74877"/>
                  <a:pt x="3066" y="73943"/>
                </a:cubicBezTo>
                <a:cubicBezTo>
                  <a:pt x="2961" y="73382"/>
                  <a:pt x="2090" y="72588"/>
                  <a:pt x="1986" y="71981"/>
                </a:cubicBezTo>
                <a:cubicBezTo>
                  <a:pt x="1846" y="71327"/>
                  <a:pt x="2334" y="69272"/>
                  <a:pt x="2334" y="69272"/>
                </a:cubicBezTo>
                <a:lnTo>
                  <a:pt x="2334" y="69272"/>
                </a:lnTo>
                <a:lnTo>
                  <a:pt x="2926" y="64694"/>
                </a:lnTo>
                <a:cubicBezTo>
                  <a:pt x="2926" y="64694"/>
                  <a:pt x="3310" y="62452"/>
                  <a:pt x="2891" y="62172"/>
                </a:cubicBezTo>
                <a:cubicBezTo>
                  <a:pt x="2787" y="62078"/>
                  <a:pt x="2648" y="62499"/>
                  <a:pt x="2543" y="62499"/>
                </a:cubicBezTo>
                <a:cubicBezTo>
                  <a:pt x="1881" y="62499"/>
                  <a:pt x="627" y="61331"/>
                  <a:pt x="348" y="60537"/>
                </a:cubicBezTo>
                <a:cubicBezTo>
                  <a:pt x="0" y="59556"/>
                  <a:pt x="313" y="57080"/>
                  <a:pt x="696" y="56146"/>
                </a:cubicBezTo>
                <a:cubicBezTo>
                  <a:pt x="975" y="55539"/>
                  <a:pt x="1846" y="54464"/>
                  <a:pt x="2334" y="54418"/>
                </a:cubicBezTo>
                <a:cubicBezTo>
                  <a:pt x="3275" y="54371"/>
                  <a:pt x="5470" y="57127"/>
                  <a:pt x="5470" y="57127"/>
                </a:cubicBezTo>
                <a:cubicBezTo>
                  <a:pt x="5470" y="57127"/>
                  <a:pt x="6271" y="56099"/>
                  <a:pt x="6376" y="55632"/>
                </a:cubicBezTo>
                <a:cubicBezTo>
                  <a:pt x="6480" y="55212"/>
                  <a:pt x="5993" y="54277"/>
                  <a:pt x="6202" y="53950"/>
                </a:cubicBezTo>
                <a:cubicBezTo>
                  <a:pt x="6724" y="52923"/>
                  <a:pt x="9094" y="53670"/>
                  <a:pt x="9860" y="52970"/>
                </a:cubicBezTo>
                <a:cubicBezTo>
                  <a:pt x="10139" y="52643"/>
                  <a:pt x="10313" y="51568"/>
                  <a:pt x="10592" y="51241"/>
                </a:cubicBezTo>
                <a:cubicBezTo>
                  <a:pt x="10905" y="50821"/>
                  <a:pt x="11986" y="50774"/>
                  <a:pt x="12229" y="50260"/>
                </a:cubicBezTo>
                <a:cubicBezTo>
                  <a:pt x="13031" y="48625"/>
                  <a:pt x="13205" y="44048"/>
                  <a:pt x="12404" y="42413"/>
                </a:cubicBezTo>
                <a:cubicBezTo>
                  <a:pt x="12160" y="41899"/>
                  <a:pt x="10905" y="41992"/>
                  <a:pt x="10766" y="41432"/>
                </a:cubicBezTo>
                <a:cubicBezTo>
                  <a:pt x="10627" y="40918"/>
                  <a:pt x="11184" y="39750"/>
                  <a:pt x="11498" y="39470"/>
                </a:cubicBezTo>
                <a:cubicBezTo>
                  <a:pt x="12369" y="38629"/>
                  <a:pt x="15714" y="38723"/>
                  <a:pt x="15714" y="38723"/>
                </a:cubicBezTo>
                <a:cubicBezTo>
                  <a:pt x="15714" y="38723"/>
                  <a:pt x="16341" y="37648"/>
                  <a:pt x="16445" y="37228"/>
                </a:cubicBezTo>
                <a:cubicBezTo>
                  <a:pt x="16689" y="36294"/>
                  <a:pt x="16202" y="34145"/>
                  <a:pt x="16620" y="33304"/>
                </a:cubicBezTo>
                <a:cubicBezTo>
                  <a:pt x="16968" y="32650"/>
                  <a:pt x="18188" y="31903"/>
                  <a:pt x="18815" y="31856"/>
                </a:cubicBezTo>
                <a:cubicBezTo>
                  <a:pt x="19477" y="31763"/>
                  <a:pt x="20801" y="33304"/>
                  <a:pt x="21358" y="32837"/>
                </a:cubicBezTo>
                <a:cubicBezTo>
                  <a:pt x="22404" y="31996"/>
                  <a:pt x="21707" y="27886"/>
                  <a:pt x="22299" y="26438"/>
                </a:cubicBezTo>
                <a:cubicBezTo>
                  <a:pt x="22473" y="25971"/>
                  <a:pt x="23031" y="25223"/>
                  <a:pt x="23379" y="24990"/>
                </a:cubicBezTo>
                <a:cubicBezTo>
                  <a:pt x="23763" y="24710"/>
                  <a:pt x="24703" y="24850"/>
                  <a:pt x="25017" y="24476"/>
                </a:cubicBezTo>
                <a:cubicBezTo>
                  <a:pt x="25365" y="24102"/>
                  <a:pt x="25331" y="22748"/>
                  <a:pt x="25574" y="22281"/>
                </a:cubicBezTo>
                <a:cubicBezTo>
                  <a:pt x="25818" y="21860"/>
                  <a:pt x="26864" y="21066"/>
                  <a:pt x="26864" y="21066"/>
                </a:cubicBezTo>
                <a:cubicBezTo>
                  <a:pt x="26864" y="21066"/>
                  <a:pt x="27595" y="22748"/>
                  <a:pt x="27944" y="23168"/>
                </a:cubicBezTo>
                <a:cubicBezTo>
                  <a:pt x="28606" y="23962"/>
                  <a:pt x="30522" y="24476"/>
                  <a:pt x="31080" y="25363"/>
                </a:cubicBezTo>
                <a:cubicBezTo>
                  <a:pt x="31463" y="26017"/>
                  <a:pt x="31602" y="27746"/>
                  <a:pt x="31811" y="28540"/>
                </a:cubicBezTo>
                <a:cubicBezTo>
                  <a:pt x="32125" y="29754"/>
                  <a:pt x="32543" y="32417"/>
                  <a:pt x="33275" y="33211"/>
                </a:cubicBezTo>
                <a:cubicBezTo>
                  <a:pt x="34216" y="34239"/>
                  <a:pt x="36829" y="34098"/>
                  <a:pt x="38013" y="34425"/>
                </a:cubicBezTo>
                <a:cubicBezTo>
                  <a:pt x="38571" y="34612"/>
                  <a:pt x="39686" y="34892"/>
                  <a:pt x="40209" y="35173"/>
                </a:cubicBezTo>
                <a:cubicBezTo>
                  <a:pt x="40836" y="35500"/>
                  <a:pt x="42090" y="36247"/>
                  <a:pt x="42578" y="36901"/>
                </a:cubicBezTo>
                <a:cubicBezTo>
                  <a:pt x="43135" y="37555"/>
                  <a:pt x="43588" y="39517"/>
                  <a:pt x="44041" y="40311"/>
                </a:cubicBezTo>
                <a:cubicBezTo>
                  <a:pt x="44355" y="40871"/>
                  <a:pt x="45052" y="41992"/>
                  <a:pt x="45505" y="42273"/>
                </a:cubicBezTo>
                <a:cubicBezTo>
                  <a:pt x="48188" y="43908"/>
                  <a:pt x="54355" y="42787"/>
                  <a:pt x="57212" y="43487"/>
                </a:cubicBezTo>
                <a:cubicBezTo>
                  <a:pt x="57874" y="43674"/>
                  <a:pt x="59163" y="44141"/>
                  <a:pt x="59790" y="44468"/>
                </a:cubicBezTo>
                <a:cubicBezTo>
                  <a:pt x="60592" y="44935"/>
                  <a:pt x="62020" y="46570"/>
                  <a:pt x="62891" y="46710"/>
                </a:cubicBezTo>
                <a:cubicBezTo>
                  <a:pt x="63693" y="46804"/>
                  <a:pt x="65296" y="45963"/>
                  <a:pt x="65993" y="45449"/>
                </a:cubicBezTo>
                <a:cubicBezTo>
                  <a:pt x="66480" y="45169"/>
                  <a:pt x="67142" y="43954"/>
                  <a:pt x="67665" y="43768"/>
                </a:cubicBezTo>
                <a:cubicBezTo>
                  <a:pt x="68675" y="43394"/>
                  <a:pt x="70836" y="44889"/>
                  <a:pt x="71881" y="44468"/>
                </a:cubicBezTo>
                <a:cubicBezTo>
                  <a:pt x="72891" y="44094"/>
                  <a:pt x="74634" y="42039"/>
                  <a:pt x="75156" y="40825"/>
                </a:cubicBezTo>
                <a:cubicBezTo>
                  <a:pt x="75470" y="40031"/>
                  <a:pt x="75505" y="38256"/>
                  <a:pt x="75540" y="37368"/>
                </a:cubicBezTo>
                <a:cubicBezTo>
                  <a:pt x="75540" y="36574"/>
                  <a:pt x="74878" y="34659"/>
                  <a:pt x="75331" y="34192"/>
                </a:cubicBezTo>
                <a:cubicBezTo>
                  <a:pt x="75958" y="33538"/>
                  <a:pt x="77526" y="35640"/>
                  <a:pt x="78257" y="35406"/>
                </a:cubicBezTo>
                <a:cubicBezTo>
                  <a:pt x="78954" y="35173"/>
                  <a:pt x="79756" y="33351"/>
                  <a:pt x="80278" y="32697"/>
                </a:cubicBezTo>
                <a:cubicBezTo>
                  <a:pt x="80731" y="32183"/>
                  <a:pt x="81637" y="31202"/>
                  <a:pt x="82125" y="30735"/>
                </a:cubicBezTo>
                <a:cubicBezTo>
                  <a:pt x="82857" y="30081"/>
                  <a:pt x="84425" y="28867"/>
                  <a:pt x="85226" y="28306"/>
                </a:cubicBezTo>
                <a:cubicBezTo>
                  <a:pt x="86097" y="27699"/>
                  <a:pt x="88641" y="27419"/>
                  <a:pt x="88885" y="26111"/>
                </a:cubicBezTo>
                <a:cubicBezTo>
                  <a:pt x="89059" y="25223"/>
                  <a:pt x="87874" y="23542"/>
                  <a:pt x="87247" y="23168"/>
                </a:cubicBezTo>
                <a:cubicBezTo>
                  <a:pt x="86445" y="22701"/>
                  <a:pt x="84668" y="23448"/>
                  <a:pt x="83832" y="23635"/>
                </a:cubicBezTo>
                <a:cubicBezTo>
                  <a:pt x="83414" y="23775"/>
                  <a:pt x="82508" y="24476"/>
                  <a:pt x="82125" y="24242"/>
                </a:cubicBezTo>
                <a:cubicBezTo>
                  <a:pt x="81881" y="24149"/>
                  <a:pt x="81707" y="23448"/>
                  <a:pt x="81672" y="23168"/>
                </a:cubicBezTo>
                <a:cubicBezTo>
                  <a:pt x="81324" y="21627"/>
                  <a:pt x="81219" y="18450"/>
                  <a:pt x="81393" y="16909"/>
                </a:cubicBezTo>
                <a:cubicBezTo>
                  <a:pt x="81428" y="16302"/>
                  <a:pt x="81916" y="14573"/>
                  <a:pt x="81916" y="14573"/>
                </a:cubicBezTo>
                <a:cubicBezTo>
                  <a:pt x="81916" y="14573"/>
                  <a:pt x="83031" y="16488"/>
                  <a:pt x="83588" y="16769"/>
                </a:cubicBezTo>
                <a:cubicBezTo>
                  <a:pt x="84216" y="17142"/>
                  <a:pt x="85818" y="17376"/>
                  <a:pt x="86306" y="16769"/>
                </a:cubicBezTo>
                <a:cubicBezTo>
                  <a:pt x="87073" y="15881"/>
                  <a:pt x="86376" y="12565"/>
                  <a:pt x="86864" y="11397"/>
                </a:cubicBezTo>
                <a:cubicBezTo>
                  <a:pt x="87108" y="10743"/>
                  <a:pt x="88397" y="10136"/>
                  <a:pt x="88501" y="9435"/>
                </a:cubicBezTo>
                <a:cubicBezTo>
                  <a:pt x="88745" y="8127"/>
                  <a:pt x="87003" y="5838"/>
                  <a:pt x="87038" y="4530"/>
                </a:cubicBezTo>
                <a:cubicBezTo>
                  <a:pt x="87073" y="3690"/>
                  <a:pt x="87630" y="2008"/>
                  <a:pt x="88153" y="1588"/>
                </a:cubicBezTo>
                <a:cubicBezTo>
                  <a:pt x="90069" y="0"/>
                  <a:pt x="95087" y="560"/>
                  <a:pt x="97108" y="1821"/>
                </a:cubicBezTo>
                <a:cubicBezTo>
                  <a:pt x="97874" y="2242"/>
                  <a:pt x="98745" y="4250"/>
                  <a:pt x="99303" y="4998"/>
                </a:cubicBezTo>
                <a:cubicBezTo>
                  <a:pt x="99790" y="5652"/>
                  <a:pt x="100871" y="6773"/>
                  <a:pt x="101324" y="7473"/>
                </a:cubicBezTo>
                <a:cubicBezTo>
                  <a:pt x="101742" y="8034"/>
                  <a:pt x="102543" y="9202"/>
                  <a:pt x="102787" y="9902"/>
                </a:cubicBezTo>
                <a:cubicBezTo>
                  <a:pt x="103066" y="10696"/>
                  <a:pt x="103066" y="12565"/>
                  <a:pt x="103344" y="13359"/>
                </a:cubicBezTo>
                <a:cubicBezTo>
                  <a:pt x="103623" y="14106"/>
                  <a:pt x="104425" y="15601"/>
                  <a:pt x="104982" y="16021"/>
                </a:cubicBezTo>
                <a:cubicBezTo>
                  <a:pt x="105783" y="16675"/>
                  <a:pt x="107804" y="16442"/>
                  <a:pt x="108641" y="17002"/>
                </a:cubicBezTo>
                <a:cubicBezTo>
                  <a:pt x="109128" y="17329"/>
                  <a:pt x="109860" y="18544"/>
                  <a:pt x="110278" y="18964"/>
                </a:cubicBezTo>
                <a:cubicBezTo>
                  <a:pt x="110731" y="19431"/>
                  <a:pt x="111742" y="20132"/>
                  <a:pt x="112125" y="20692"/>
                </a:cubicBezTo>
                <a:cubicBezTo>
                  <a:pt x="112369" y="21066"/>
                  <a:pt x="112543" y="22140"/>
                  <a:pt x="112857" y="22421"/>
                </a:cubicBezTo>
                <a:cubicBezTo>
                  <a:pt x="113310" y="22794"/>
                  <a:pt x="114494" y="22701"/>
                  <a:pt x="115052" y="22654"/>
                </a:cubicBezTo>
                <a:cubicBezTo>
                  <a:pt x="115958" y="22561"/>
                  <a:pt x="117839" y="21206"/>
                  <a:pt x="118710" y="21673"/>
                </a:cubicBezTo>
                <a:cubicBezTo>
                  <a:pt x="118989" y="21860"/>
                  <a:pt x="119303" y="22748"/>
                  <a:pt x="119442" y="23121"/>
                </a:cubicBezTo>
                <a:cubicBezTo>
                  <a:pt x="119616" y="23729"/>
                  <a:pt x="119965" y="24990"/>
                  <a:pt x="119790" y="25597"/>
                </a:cubicBezTo>
                <a:cubicBezTo>
                  <a:pt x="119616" y="26158"/>
                  <a:pt x="118536" y="26531"/>
                  <a:pt x="118327" y="27045"/>
                </a:cubicBezTo>
                <a:cubicBezTo>
                  <a:pt x="117735" y="28633"/>
                  <a:pt x="119198" y="33071"/>
                  <a:pt x="118153" y="34192"/>
                </a:cubicBezTo>
                <a:cubicBezTo>
                  <a:pt x="117735" y="34612"/>
                  <a:pt x="116585" y="33351"/>
                  <a:pt x="116132" y="33678"/>
                </a:cubicBezTo>
                <a:cubicBezTo>
                  <a:pt x="115574" y="34005"/>
                  <a:pt x="115156" y="35827"/>
                  <a:pt x="115052" y="36621"/>
                </a:cubicBezTo>
                <a:cubicBezTo>
                  <a:pt x="114912" y="37415"/>
                  <a:pt x="114808" y="39237"/>
                  <a:pt x="115226" y="39844"/>
                </a:cubicBezTo>
                <a:cubicBezTo>
                  <a:pt x="115574" y="40358"/>
                  <a:pt x="116864" y="40124"/>
                  <a:pt x="117247" y="40311"/>
                </a:cubicBezTo>
                <a:cubicBezTo>
                  <a:pt x="117247" y="40311"/>
                  <a:pt x="117177" y="40311"/>
                  <a:pt x="117142" y="40311"/>
                </a:cubicBezTo>
                <a:cubicBezTo>
                  <a:pt x="116515" y="40591"/>
                  <a:pt x="115644" y="42086"/>
                  <a:pt x="115052" y="42506"/>
                </a:cubicBezTo>
                <a:cubicBezTo>
                  <a:pt x="114564" y="42880"/>
                  <a:pt x="113484" y="43114"/>
                  <a:pt x="113031" y="43487"/>
                </a:cubicBezTo>
                <a:cubicBezTo>
                  <a:pt x="112369" y="44094"/>
                  <a:pt x="111567" y="46243"/>
                  <a:pt x="110836" y="46710"/>
                </a:cubicBezTo>
                <a:cubicBezTo>
                  <a:pt x="110383" y="46944"/>
                  <a:pt x="109303" y="46804"/>
                  <a:pt x="108815" y="46710"/>
                </a:cubicBezTo>
                <a:cubicBezTo>
                  <a:pt x="108327" y="46570"/>
                  <a:pt x="107456" y="45449"/>
                  <a:pt x="107003" y="45729"/>
                </a:cubicBezTo>
                <a:cubicBezTo>
                  <a:pt x="106167" y="46243"/>
                  <a:pt x="106445" y="49420"/>
                  <a:pt x="105888" y="50354"/>
                </a:cubicBezTo>
                <a:cubicBezTo>
                  <a:pt x="105540" y="51008"/>
                  <a:pt x="104390" y="51662"/>
                  <a:pt x="103902" y="52082"/>
                </a:cubicBezTo>
                <a:cubicBezTo>
                  <a:pt x="103240" y="52643"/>
                  <a:pt x="101986" y="53857"/>
                  <a:pt x="101324" y="54277"/>
                </a:cubicBezTo>
                <a:cubicBezTo>
                  <a:pt x="100592" y="54791"/>
                  <a:pt x="98885" y="56379"/>
                  <a:pt x="98222" y="55772"/>
                </a:cubicBezTo>
                <a:cubicBezTo>
                  <a:pt x="97665" y="55305"/>
                  <a:pt x="98118" y="53203"/>
                  <a:pt x="98048" y="52316"/>
                </a:cubicBezTo>
                <a:cubicBezTo>
                  <a:pt x="97944" y="51521"/>
                  <a:pt x="97909" y="49700"/>
                  <a:pt x="97491" y="49139"/>
                </a:cubicBezTo>
                <a:cubicBezTo>
                  <a:pt x="97317" y="48906"/>
                  <a:pt x="96794" y="48812"/>
                  <a:pt x="96585" y="48906"/>
                </a:cubicBezTo>
                <a:cubicBezTo>
                  <a:pt x="96167" y="49046"/>
                  <a:pt x="95540" y="49933"/>
                  <a:pt x="95296" y="50354"/>
                </a:cubicBezTo>
                <a:cubicBezTo>
                  <a:pt x="95017" y="50914"/>
                  <a:pt x="94390" y="52035"/>
                  <a:pt x="94390" y="5264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8" name="Google Shape;578;p61"/>
          <p:cNvSpPr/>
          <p:nvPr/>
        </p:nvSpPr>
        <p:spPr>
          <a:xfrm>
            <a:off x="6554959" y="2608228"/>
            <a:ext cx="42900" cy="62400"/>
          </a:xfrm>
          <a:custGeom>
            <a:rect b="b" l="l" r="r" t="t"/>
            <a:pathLst>
              <a:path extrusionOk="0" h="120000" w="120000">
                <a:moveTo>
                  <a:pt x="42461" y="25806"/>
                </a:moveTo>
                <a:cubicBezTo>
                  <a:pt x="32307" y="34193"/>
                  <a:pt x="12923" y="52258"/>
                  <a:pt x="9230" y="63225"/>
                </a:cubicBezTo>
                <a:cubicBezTo>
                  <a:pt x="4615" y="75483"/>
                  <a:pt x="0" y="105161"/>
                  <a:pt x="13846" y="113548"/>
                </a:cubicBezTo>
                <a:cubicBezTo>
                  <a:pt x="23076" y="119354"/>
                  <a:pt x="51692" y="117419"/>
                  <a:pt x="61846" y="113548"/>
                </a:cubicBezTo>
                <a:cubicBezTo>
                  <a:pt x="81230" y="107096"/>
                  <a:pt x="111692" y="81290"/>
                  <a:pt x="115384" y="66451"/>
                </a:cubicBezTo>
                <a:cubicBezTo>
                  <a:pt x="119076" y="49677"/>
                  <a:pt x="105230" y="6451"/>
                  <a:pt x="81230" y="1935"/>
                </a:cubicBezTo>
                <a:cubicBezTo>
                  <a:pt x="69230" y="0"/>
                  <a:pt x="50769" y="18709"/>
                  <a:pt x="42461" y="2580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9" name="Google Shape;579;p61"/>
          <p:cNvSpPr/>
          <p:nvPr/>
        </p:nvSpPr>
        <p:spPr>
          <a:xfrm>
            <a:off x="6964236" y="3117220"/>
            <a:ext cx="25200" cy="10500"/>
          </a:xfrm>
          <a:custGeom>
            <a:rect b="b" l="l" r="r" t="t"/>
            <a:pathLst>
              <a:path extrusionOk="0" h="120000" w="120000">
                <a:moveTo>
                  <a:pt x="60000" y="116129"/>
                </a:moveTo>
                <a:cubicBezTo>
                  <a:pt x="26842" y="116129"/>
                  <a:pt x="0" y="92903"/>
                  <a:pt x="0" y="58064"/>
                </a:cubicBezTo>
                <a:cubicBezTo>
                  <a:pt x="0" y="27096"/>
                  <a:pt x="28421" y="0"/>
                  <a:pt x="60000" y="0"/>
                </a:cubicBezTo>
                <a:cubicBezTo>
                  <a:pt x="93157" y="0"/>
                  <a:pt x="118421" y="27096"/>
                  <a:pt x="118421" y="58064"/>
                </a:cubicBezTo>
                <a:cubicBezTo>
                  <a:pt x="118421" y="92903"/>
                  <a:pt x="91578" y="116129"/>
                  <a:pt x="60000" y="11612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0" name="Google Shape;580;p61"/>
          <p:cNvSpPr/>
          <p:nvPr/>
        </p:nvSpPr>
        <p:spPr>
          <a:xfrm>
            <a:off x="6287068" y="2953509"/>
            <a:ext cx="244200" cy="267900"/>
          </a:xfrm>
          <a:custGeom>
            <a:rect b="b" l="l" r="r" t="t"/>
            <a:pathLst>
              <a:path extrusionOk="0" h="120000" w="120000">
                <a:moveTo>
                  <a:pt x="45104" y="19496"/>
                </a:moveTo>
                <a:cubicBezTo>
                  <a:pt x="41775" y="17531"/>
                  <a:pt x="33453" y="16020"/>
                  <a:pt x="30291" y="13904"/>
                </a:cubicBezTo>
                <a:cubicBezTo>
                  <a:pt x="26463" y="11486"/>
                  <a:pt x="22302" y="2720"/>
                  <a:pt x="17975" y="1209"/>
                </a:cubicBezTo>
                <a:cubicBezTo>
                  <a:pt x="14313" y="0"/>
                  <a:pt x="5325" y="453"/>
                  <a:pt x="2330" y="2871"/>
                </a:cubicBezTo>
                <a:cubicBezTo>
                  <a:pt x="998" y="3778"/>
                  <a:pt x="0" y="6952"/>
                  <a:pt x="499" y="8312"/>
                </a:cubicBezTo>
                <a:cubicBezTo>
                  <a:pt x="2496" y="13148"/>
                  <a:pt x="14479" y="16473"/>
                  <a:pt x="18973" y="19496"/>
                </a:cubicBezTo>
                <a:cubicBezTo>
                  <a:pt x="22968" y="22367"/>
                  <a:pt x="30790" y="29017"/>
                  <a:pt x="34618" y="32191"/>
                </a:cubicBezTo>
                <a:cubicBezTo>
                  <a:pt x="37281" y="34307"/>
                  <a:pt x="43273" y="38085"/>
                  <a:pt x="45104" y="40957"/>
                </a:cubicBezTo>
                <a:cubicBezTo>
                  <a:pt x="47101" y="43828"/>
                  <a:pt x="47434" y="51083"/>
                  <a:pt x="48599" y="54408"/>
                </a:cubicBezTo>
                <a:cubicBezTo>
                  <a:pt x="49764" y="57430"/>
                  <a:pt x="52760" y="63476"/>
                  <a:pt x="54757" y="66347"/>
                </a:cubicBezTo>
                <a:cubicBezTo>
                  <a:pt x="59251" y="73148"/>
                  <a:pt x="70235" y="85541"/>
                  <a:pt x="75728" y="91738"/>
                </a:cubicBezTo>
                <a:cubicBezTo>
                  <a:pt x="80055" y="96725"/>
                  <a:pt x="89542" y="106549"/>
                  <a:pt x="94036" y="111536"/>
                </a:cubicBezTo>
                <a:cubicBezTo>
                  <a:pt x="95533" y="113350"/>
                  <a:pt x="97697" y="118186"/>
                  <a:pt x="100194" y="118639"/>
                </a:cubicBezTo>
                <a:cubicBezTo>
                  <a:pt x="105020" y="119848"/>
                  <a:pt x="116338" y="115617"/>
                  <a:pt x="118502" y="111536"/>
                </a:cubicBezTo>
                <a:cubicBezTo>
                  <a:pt x="119833" y="109118"/>
                  <a:pt x="116171" y="103828"/>
                  <a:pt x="115839" y="101259"/>
                </a:cubicBezTo>
                <a:cubicBezTo>
                  <a:pt x="115506" y="98085"/>
                  <a:pt x="116837" y="91586"/>
                  <a:pt x="115839" y="88564"/>
                </a:cubicBezTo>
                <a:cubicBezTo>
                  <a:pt x="115173" y="86448"/>
                  <a:pt x="112510" y="82670"/>
                  <a:pt x="110679" y="81460"/>
                </a:cubicBezTo>
                <a:cubicBezTo>
                  <a:pt x="107350" y="79042"/>
                  <a:pt x="97364" y="79647"/>
                  <a:pt x="94868" y="76624"/>
                </a:cubicBezTo>
                <a:cubicBezTo>
                  <a:pt x="93869" y="75415"/>
                  <a:pt x="95367" y="71788"/>
                  <a:pt x="94868" y="70277"/>
                </a:cubicBezTo>
                <a:cubicBezTo>
                  <a:pt x="94202" y="68010"/>
                  <a:pt x="90374" y="64534"/>
                  <a:pt x="89708" y="62418"/>
                </a:cubicBezTo>
                <a:cubicBezTo>
                  <a:pt x="88710" y="59697"/>
                  <a:pt x="90041" y="53803"/>
                  <a:pt x="88710" y="51234"/>
                </a:cubicBezTo>
                <a:cubicBezTo>
                  <a:pt x="87212" y="48211"/>
                  <a:pt x="81220" y="43828"/>
                  <a:pt x="78224" y="41712"/>
                </a:cubicBezTo>
                <a:cubicBezTo>
                  <a:pt x="75062" y="39596"/>
                  <a:pt x="67572" y="36725"/>
                  <a:pt x="64244" y="34609"/>
                </a:cubicBezTo>
                <a:cubicBezTo>
                  <a:pt x="59084" y="31284"/>
                  <a:pt x="50596" y="22518"/>
                  <a:pt x="45104" y="1949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61"/>
          <p:cNvSpPr/>
          <p:nvPr/>
        </p:nvSpPr>
        <p:spPr>
          <a:xfrm>
            <a:off x="6510311" y="3111267"/>
            <a:ext cx="40200" cy="35700"/>
          </a:xfrm>
          <a:custGeom>
            <a:rect b="b" l="l" r="r" t="t"/>
            <a:pathLst>
              <a:path extrusionOk="0" h="120000" w="120000">
                <a:moveTo>
                  <a:pt x="8205" y="0"/>
                </a:moveTo>
                <a:cubicBezTo>
                  <a:pt x="8205" y="13457"/>
                  <a:pt x="46153" y="2242"/>
                  <a:pt x="56410" y="8971"/>
                </a:cubicBezTo>
                <a:cubicBezTo>
                  <a:pt x="68717" y="15700"/>
                  <a:pt x="88205" y="37009"/>
                  <a:pt x="94358" y="49345"/>
                </a:cubicBezTo>
                <a:cubicBezTo>
                  <a:pt x="101538" y="62803"/>
                  <a:pt x="118974" y="95327"/>
                  <a:pt x="110769" y="108785"/>
                </a:cubicBezTo>
                <a:cubicBezTo>
                  <a:pt x="104615" y="118878"/>
                  <a:pt x="77948" y="117757"/>
                  <a:pt x="67692" y="114392"/>
                </a:cubicBezTo>
                <a:cubicBezTo>
                  <a:pt x="46153" y="106542"/>
                  <a:pt x="10256" y="67289"/>
                  <a:pt x="3076" y="43738"/>
                </a:cubicBezTo>
                <a:cubicBezTo>
                  <a:pt x="0" y="33644"/>
                  <a:pt x="8205" y="11214"/>
                  <a:pt x="8205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2" name="Google Shape;582;p61"/>
          <p:cNvSpPr/>
          <p:nvPr/>
        </p:nvSpPr>
        <p:spPr>
          <a:xfrm>
            <a:off x="6514775" y="3213958"/>
            <a:ext cx="193500" cy="75900"/>
          </a:xfrm>
          <a:custGeom>
            <a:rect b="b" l="l" r="r" t="t"/>
            <a:pathLst>
              <a:path extrusionOk="0" h="120000" w="120000">
                <a:moveTo>
                  <a:pt x="17739" y="4304"/>
                </a:moveTo>
                <a:cubicBezTo>
                  <a:pt x="14817" y="5919"/>
                  <a:pt x="8973" y="11300"/>
                  <a:pt x="6678" y="15605"/>
                </a:cubicBezTo>
                <a:cubicBezTo>
                  <a:pt x="4591" y="19910"/>
                  <a:pt x="208" y="31210"/>
                  <a:pt x="208" y="38206"/>
                </a:cubicBezTo>
                <a:cubicBezTo>
                  <a:pt x="0" y="47354"/>
                  <a:pt x="4591" y="65112"/>
                  <a:pt x="7721" y="69417"/>
                </a:cubicBezTo>
                <a:cubicBezTo>
                  <a:pt x="12939" y="76412"/>
                  <a:pt x="25252" y="66188"/>
                  <a:pt x="30886" y="69417"/>
                </a:cubicBezTo>
                <a:cubicBezTo>
                  <a:pt x="33182" y="71031"/>
                  <a:pt x="37147" y="79103"/>
                  <a:pt x="39652" y="80717"/>
                </a:cubicBezTo>
                <a:cubicBezTo>
                  <a:pt x="44660" y="83946"/>
                  <a:pt x="56556" y="71569"/>
                  <a:pt x="60313" y="80717"/>
                </a:cubicBezTo>
                <a:cubicBezTo>
                  <a:pt x="61982" y="84484"/>
                  <a:pt x="59895" y="99551"/>
                  <a:pt x="61565" y="103318"/>
                </a:cubicBezTo>
                <a:cubicBezTo>
                  <a:pt x="68452" y="119461"/>
                  <a:pt x="89321" y="103318"/>
                  <a:pt x="98713" y="103318"/>
                </a:cubicBezTo>
                <a:cubicBezTo>
                  <a:pt x="101217" y="103318"/>
                  <a:pt x="106226" y="103318"/>
                  <a:pt x="108730" y="103318"/>
                </a:cubicBezTo>
                <a:cubicBezTo>
                  <a:pt x="110817" y="103318"/>
                  <a:pt x="115826" y="107085"/>
                  <a:pt x="117495" y="103318"/>
                </a:cubicBezTo>
                <a:cubicBezTo>
                  <a:pt x="119373" y="99013"/>
                  <a:pt x="119791" y="83408"/>
                  <a:pt x="118539" y="78026"/>
                </a:cubicBezTo>
                <a:cubicBezTo>
                  <a:pt x="116869" y="70493"/>
                  <a:pt x="107895" y="71569"/>
                  <a:pt x="106434" y="64035"/>
                </a:cubicBezTo>
                <a:cubicBezTo>
                  <a:pt x="105391" y="58116"/>
                  <a:pt x="110400" y="43049"/>
                  <a:pt x="108730" y="38206"/>
                </a:cubicBezTo>
                <a:cubicBezTo>
                  <a:pt x="106852" y="32825"/>
                  <a:pt x="100382" y="40896"/>
                  <a:pt x="97669" y="41434"/>
                </a:cubicBezTo>
                <a:cubicBezTo>
                  <a:pt x="94121" y="41434"/>
                  <a:pt x="86817" y="41434"/>
                  <a:pt x="83478" y="38206"/>
                </a:cubicBezTo>
                <a:cubicBezTo>
                  <a:pt x="80347" y="36053"/>
                  <a:pt x="75547" y="23677"/>
                  <a:pt x="72417" y="21524"/>
                </a:cubicBezTo>
                <a:cubicBezTo>
                  <a:pt x="68034" y="17757"/>
                  <a:pt x="58434" y="20986"/>
                  <a:pt x="53843" y="18834"/>
                </a:cubicBezTo>
                <a:cubicBezTo>
                  <a:pt x="49043" y="16143"/>
                  <a:pt x="40069" y="3228"/>
                  <a:pt x="35269" y="1614"/>
                </a:cubicBezTo>
                <a:cubicBezTo>
                  <a:pt x="30886" y="0"/>
                  <a:pt x="21913" y="2152"/>
                  <a:pt x="17739" y="430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61"/>
          <p:cNvSpPr/>
          <p:nvPr/>
        </p:nvSpPr>
        <p:spPr>
          <a:xfrm>
            <a:off x="6718670" y="3273489"/>
            <a:ext cx="17700" cy="13500"/>
          </a:xfrm>
          <a:custGeom>
            <a:rect b="b" l="l" r="r" t="t"/>
            <a:pathLst>
              <a:path extrusionOk="0" h="120000" w="120000">
                <a:moveTo>
                  <a:pt x="58867" y="116923"/>
                </a:moveTo>
                <a:cubicBezTo>
                  <a:pt x="92830" y="116923"/>
                  <a:pt x="117735" y="89230"/>
                  <a:pt x="117735" y="58461"/>
                </a:cubicBezTo>
                <a:cubicBezTo>
                  <a:pt x="117735" y="27692"/>
                  <a:pt x="92830" y="0"/>
                  <a:pt x="58867" y="0"/>
                </a:cubicBezTo>
                <a:cubicBezTo>
                  <a:pt x="27169" y="0"/>
                  <a:pt x="0" y="27692"/>
                  <a:pt x="0" y="58461"/>
                </a:cubicBezTo>
                <a:cubicBezTo>
                  <a:pt x="0" y="89230"/>
                  <a:pt x="27169" y="116923"/>
                  <a:pt x="58867" y="11692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4" name="Google Shape;584;p61"/>
          <p:cNvSpPr/>
          <p:nvPr/>
        </p:nvSpPr>
        <p:spPr>
          <a:xfrm>
            <a:off x="6745459" y="3273489"/>
            <a:ext cx="7200" cy="13500"/>
          </a:xfrm>
          <a:custGeom>
            <a:rect b="b" l="l" r="r" t="t"/>
            <a:pathLst>
              <a:path extrusionOk="0" h="120000" w="120000">
                <a:moveTo>
                  <a:pt x="57391" y="116923"/>
                </a:moveTo>
                <a:cubicBezTo>
                  <a:pt x="26086" y="116923"/>
                  <a:pt x="0" y="89230"/>
                  <a:pt x="0" y="58461"/>
                </a:cubicBezTo>
                <a:cubicBezTo>
                  <a:pt x="0" y="27692"/>
                  <a:pt x="26086" y="0"/>
                  <a:pt x="57391" y="0"/>
                </a:cubicBezTo>
                <a:cubicBezTo>
                  <a:pt x="88695" y="0"/>
                  <a:pt x="114782" y="27692"/>
                  <a:pt x="114782" y="58461"/>
                </a:cubicBezTo>
                <a:cubicBezTo>
                  <a:pt x="114782" y="89230"/>
                  <a:pt x="93913" y="116923"/>
                  <a:pt x="57391" y="11692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61"/>
          <p:cNvSpPr/>
          <p:nvPr/>
        </p:nvSpPr>
        <p:spPr>
          <a:xfrm>
            <a:off x="6766295" y="3266047"/>
            <a:ext cx="24000" cy="25200"/>
          </a:xfrm>
          <a:custGeom>
            <a:rect b="b" l="l" r="r" t="t"/>
            <a:pathLst>
              <a:path extrusionOk="0" h="120000" w="120000">
                <a:moveTo>
                  <a:pt x="13521" y="36164"/>
                </a:moveTo>
                <a:cubicBezTo>
                  <a:pt x="21971" y="23013"/>
                  <a:pt x="50704" y="0"/>
                  <a:pt x="65915" y="1643"/>
                </a:cubicBezTo>
                <a:cubicBezTo>
                  <a:pt x="81126" y="1643"/>
                  <a:pt x="104788" y="23013"/>
                  <a:pt x="111549" y="36164"/>
                </a:cubicBezTo>
                <a:cubicBezTo>
                  <a:pt x="118309" y="50958"/>
                  <a:pt x="116619" y="95342"/>
                  <a:pt x="101408" y="105205"/>
                </a:cubicBezTo>
                <a:cubicBezTo>
                  <a:pt x="79436" y="118356"/>
                  <a:pt x="16901" y="92054"/>
                  <a:pt x="5070" y="70684"/>
                </a:cubicBezTo>
                <a:cubicBezTo>
                  <a:pt x="0" y="62465"/>
                  <a:pt x="8450" y="42739"/>
                  <a:pt x="13521" y="3616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6793084" y="3298789"/>
            <a:ext cx="31200" cy="25200"/>
          </a:xfrm>
          <a:custGeom>
            <a:rect b="b" l="l" r="r" t="t"/>
            <a:pathLst>
              <a:path extrusionOk="0" h="120000" w="120000">
                <a:moveTo>
                  <a:pt x="23736" y="32432"/>
                </a:moveTo>
                <a:cubicBezTo>
                  <a:pt x="13186" y="43783"/>
                  <a:pt x="0" y="89189"/>
                  <a:pt x="10549" y="100540"/>
                </a:cubicBezTo>
                <a:cubicBezTo>
                  <a:pt x="26373" y="118378"/>
                  <a:pt x="76483" y="82702"/>
                  <a:pt x="93626" y="66486"/>
                </a:cubicBezTo>
                <a:cubicBezTo>
                  <a:pt x="101538" y="58378"/>
                  <a:pt x="118681" y="34054"/>
                  <a:pt x="113406" y="24324"/>
                </a:cubicBezTo>
                <a:cubicBezTo>
                  <a:pt x="101538" y="0"/>
                  <a:pt x="40879" y="14594"/>
                  <a:pt x="23736" y="3243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61"/>
          <p:cNvSpPr/>
          <p:nvPr/>
        </p:nvSpPr>
        <p:spPr>
          <a:xfrm>
            <a:off x="6813920" y="3273489"/>
            <a:ext cx="49200" cy="25200"/>
          </a:xfrm>
          <a:custGeom>
            <a:rect b="b" l="l" r="r" t="t"/>
            <a:pathLst>
              <a:path extrusionOk="0" h="120000" w="120000">
                <a:moveTo>
                  <a:pt x="4137" y="24657"/>
                </a:moveTo>
                <a:cubicBezTo>
                  <a:pt x="13241" y="0"/>
                  <a:pt x="49655" y="3287"/>
                  <a:pt x="65379" y="8219"/>
                </a:cubicBezTo>
                <a:cubicBezTo>
                  <a:pt x="79448" y="11506"/>
                  <a:pt x="115034" y="23013"/>
                  <a:pt x="117517" y="50958"/>
                </a:cubicBezTo>
                <a:cubicBezTo>
                  <a:pt x="119172" y="75616"/>
                  <a:pt x="90206" y="105205"/>
                  <a:pt x="78620" y="111780"/>
                </a:cubicBezTo>
                <a:cubicBezTo>
                  <a:pt x="62068" y="118356"/>
                  <a:pt x="25655" y="108493"/>
                  <a:pt x="13241" y="85479"/>
                </a:cubicBezTo>
                <a:cubicBezTo>
                  <a:pt x="7448" y="73972"/>
                  <a:pt x="0" y="37808"/>
                  <a:pt x="4137" y="246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8" name="Google Shape;588;p61"/>
          <p:cNvSpPr/>
          <p:nvPr/>
        </p:nvSpPr>
        <p:spPr>
          <a:xfrm>
            <a:off x="6871963" y="3300278"/>
            <a:ext cx="28500" cy="24000"/>
          </a:xfrm>
          <a:custGeom>
            <a:rect b="b" l="l" r="r" t="t"/>
            <a:pathLst>
              <a:path extrusionOk="0" h="120000" w="120000">
                <a:moveTo>
                  <a:pt x="112941" y="13913"/>
                </a:moveTo>
                <a:cubicBezTo>
                  <a:pt x="100235" y="0"/>
                  <a:pt x="60705" y="10434"/>
                  <a:pt x="46588" y="22608"/>
                </a:cubicBezTo>
                <a:cubicBezTo>
                  <a:pt x="31058" y="36521"/>
                  <a:pt x="0" y="85217"/>
                  <a:pt x="9882" y="104347"/>
                </a:cubicBezTo>
                <a:cubicBezTo>
                  <a:pt x="16941" y="118260"/>
                  <a:pt x="49411" y="109565"/>
                  <a:pt x="62117" y="104347"/>
                </a:cubicBezTo>
                <a:cubicBezTo>
                  <a:pt x="77647" y="97391"/>
                  <a:pt x="105882" y="69565"/>
                  <a:pt x="112941" y="50434"/>
                </a:cubicBezTo>
                <a:cubicBezTo>
                  <a:pt x="115764" y="41739"/>
                  <a:pt x="118588" y="19130"/>
                  <a:pt x="112941" y="1391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9" name="Google Shape;589;p61"/>
          <p:cNvSpPr/>
          <p:nvPr/>
        </p:nvSpPr>
        <p:spPr>
          <a:xfrm>
            <a:off x="6569842" y="2916301"/>
            <a:ext cx="235200" cy="264900"/>
          </a:xfrm>
          <a:custGeom>
            <a:rect b="b" l="l" r="r" t="t"/>
            <a:pathLst>
              <a:path extrusionOk="0" h="120000" w="120000">
                <a:moveTo>
                  <a:pt x="26589" y="58544"/>
                </a:moveTo>
                <a:cubicBezTo>
                  <a:pt x="21755" y="60689"/>
                  <a:pt x="8805" y="54865"/>
                  <a:pt x="4489" y="58084"/>
                </a:cubicBezTo>
                <a:cubicBezTo>
                  <a:pt x="1208" y="60536"/>
                  <a:pt x="0" y="69885"/>
                  <a:pt x="1899" y="73256"/>
                </a:cubicBezTo>
                <a:cubicBezTo>
                  <a:pt x="2762" y="75095"/>
                  <a:pt x="7942" y="75708"/>
                  <a:pt x="9151" y="77394"/>
                </a:cubicBezTo>
                <a:cubicBezTo>
                  <a:pt x="10705" y="79693"/>
                  <a:pt x="7942" y="86436"/>
                  <a:pt x="10014" y="88582"/>
                </a:cubicBezTo>
                <a:cubicBezTo>
                  <a:pt x="11568" y="90114"/>
                  <a:pt x="17438" y="88735"/>
                  <a:pt x="18992" y="90268"/>
                </a:cubicBezTo>
                <a:cubicBezTo>
                  <a:pt x="21755" y="92720"/>
                  <a:pt x="18129" y="101455"/>
                  <a:pt x="20892" y="103908"/>
                </a:cubicBezTo>
                <a:cubicBezTo>
                  <a:pt x="21755" y="104827"/>
                  <a:pt x="25208" y="104061"/>
                  <a:pt x="26244" y="104674"/>
                </a:cubicBezTo>
                <a:cubicBezTo>
                  <a:pt x="27971" y="105593"/>
                  <a:pt x="29179" y="109425"/>
                  <a:pt x="30906" y="110344"/>
                </a:cubicBezTo>
                <a:cubicBezTo>
                  <a:pt x="34187" y="112337"/>
                  <a:pt x="42474" y="114789"/>
                  <a:pt x="46273" y="113563"/>
                </a:cubicBezTo>
                <a:cubicBezTo>
                  <a:pt x="48345" y="112796"/>
                  <a:pt x="49553" y="107892"/>
                  <a:pt x="51625" y="107126"/>
                </a:cubicBezTo>
                <a:cubicBezTo>
                  <a:pt x="53870" y="106360"/>
                  <a:pt x="58877" y="107432"/>
                  <a:pt x="60776" y="108659"/>
                </a:cubicBezTo>
                <a:cubicBezTo>
                  <a:pt x="63194" y="110344"/>
                  <a:pt x="63539" y="117088"/>
                  <a:pt x="66129" y="118314"/>
                </a:cubicBezTo>
                <a:cubicBezTo>
                  <a:pt x="69064" y="119846"/>
                  <a:pt x="77179" y="119386"/>
                  <a:pt x="79769" y="117547"/>
                </a:cubicBezTo>
                <a:cubicBezTo>
                  <a:pt x="81669" y="116168"/>
                  <a:pt x="81496" y="111417"/>
                  <a:pt x="82532" y="109578"/>
                </a:cubicBezTo>
                <a:cubicBezTo>
                  <a:pt x="83568" y="107432"/>
                  <a:pt x="87194" y="103754"/>
                  <a:pt x="87884" y="101455"/>
                </a:cubicBezTo>
                <a:cubicBezTo>
                  <a:pt x="88575" y="99310"/>
                  <a:pt x="87021" y="94559"/>
                  <a:pt x="87884" y="92567"/>
                </a:cubicBezTo>
                <a:cubicBezTo>
                  <a:pt x="89093" y="90114"/>
                  <a:pt x="95482" y="87662"/>
                  <a:pt x="97035" y="85363"/>
                </a:cubicBezTo>
                <a:cubicBezTo>
                  <a:pt x="99280" y="81992"/>
                  <a:pt x="98589" y="73103"/>
                  <a:pt x="101525" y="70038"/>
                </a:cubicBezTo>
                <a:cubicBezTo>
                  <a:pt x="103079" y="68505"/>
                  <a:pt x="109294" y="68659"/>
                  <a:pt x="110676" y="66819"/>
                </a:cubicBezTo>
                <a:cubicBezTo>
                  <a:pt x="112057" y="64827"/>
                  <a:pt x="111884" y="59310"/>
                  <a:pt x="110676" y="57164"/>
                </a:cubicBezTo>
                <a:cubicBezTo>
                  <a:pt x="109122" y="54712"/>
                  <a:pt x="102043" y="53180"/>
                  <a:pt x="100661" y="50727"/>
                </a:cubicBezTo>
                <a:cubicBezTo>
                  <a:pt x="98417" y="47203"/>
                  <a:pt x="99971" y="34482"/>
                  <a:pt x="99971" y="34482"/>
                </a:cubicBezTo>
                <a:cubicBezTo>
                  <a:pt x="99971" y="34482"/>
                  <a:pt x="106877" y="30344"/>
                  <a:pt x="109122" y="28812"/>
                </a:cubicBezTo>
                <a:cubicBezTo>
                  <a:pt x="111712" y="27126"/>
                  <a:pt x="118100" y="24214"/>
                  <a:pt x="118964" y="21609"/>
                </a:cubicBezTo>
                <a:cubicBezTo>
                  <a:pt x="119827" y="19157"/>
                  <a:pt x="118273" y="13639"/>
                  <a:pt x="116374" y="11954"/>
                </a:cubicBezTo>
                <a:cubicBezTo>
                  <a:pt x="113956" y="9808"/>
                  <a:pt x="106705" y="10268"/>
                  <a:pt x="103597" y="9501"/>
                </a:cubicBezTo>
                <a:cubicBezTo>
                  <a:pt x="101697" y="9042"/>
                  <a:pt x="98071" y="7816"/>
                  <a:pt x="96345" y="7049"/>
                </a:cubicBezTo>
                <a:cubicBezTo>
                  <a:pt x="93064" y="5823"/>
                  <a:pt x="86848" y="0"/>
                  <a:pt x="83741" y="1379"/>
                </a:cubicBezTo>
                <a:cubicBezTo>
                  <a:pt x="81669" y="2298"/>
                  <a:pt x="81841" y="9501"/>
                  <a:pt x="81841" y="9501"/>
                </a:cubicBezTo>
                <a:cubicBezTo>
                  <a:pt x="81841" y="9501"/>
                  <a:pt x="75107" y="11954"/>
                  <a:pt x="73553" y="13639"/>
                </a:cubicBezTo>
                <a:cubicBezTo>
                  <a:pt x="71654" y="15938"/>
                  <a:pt x="70964" y="24827"/>
                  <a:pt x="70964" y="24827"/>
                </a:cubicBezTo>
                <a:cubicBezTo>
                  <a:pt x="70964" y="24827"/>
                  <a:pt x="64057" y="27586"/>
                  <a:pt x="61985" y="28812"/>
                </a:cubicBezTo>
                <a:cubicBezTo>
                  <a:pt x="59223" y="30191"/>
                  <a:pt x="53870" y="33103"/>
                  <a:pt x="51971" y="35249"/>
                </a:cubicBezTo>
                <a:cubicBezTo>
                  <a:pt x="50071" y="37241"/>
                  <a:pt x="49208" y="43524"/>
                  <a:pt x="46446" y="44904"/>
                </a:cubicBezTo>
                <a:cubicBezTo>
                  <a:pt x="43683" y="46283"/>
                  <a:pt x="36431" y="42452"/>
                  <a:pt x="33841" y="44137"/>
                </a:cubicBezTo>
                <a:cubicBezTo>
                  <a:pt x="31769" y="45363"/>
                  <a:pt x="32115" y="50881"/>
                  <a:pt x="31079" y="52873"/>
                </a:cubicBezTo>
                <a:cubicBezTo>
                  <a:pt x="30388" y="54559"/>
                  <a:pt x="28316" y="57777"/>
                  <a:pt x="26589" y="585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0" name="Google Shape;590;p61"/>
          <p:cNvSpPr/>
          <p:nvPr/>
        </p:nvSpPr>
        <p:spPr>
          <a:xfrm>
            <a:off x="6775225" y="3036853"/>
            <a:ext cx="144300" cy="178500"/>
          </a:xfrm>
          <a:custGeom>
            <a:rect b="b" l="l" r="r" t="t"/>
            <a:pathLst>
              <a:path extrusionOk="0" h="120000" w="120000">
                <a:moveTo>
                  <a:pt x="32037" y="16850"/>
                </a:moveTo>
                <a:cubicBezTo>
                  <a:pt x="30632" y="21631"/>
                  <a:pt x="31475" y="31650"/>
                  <a:pt x="29227" y="35977"/>
                </a:cubicBezTo>
                <a:cubicBezTo>
                  <a:pt x="27822" y="38481"/>
                  <a:pt x="21639" y="41897"/>
                  <a:pt x="20234" y="44402"/>
                </a:cubicBezTo>
                <a:cubicBezTo>
                  <a:pt x="18266" y="47590"/>
                  <a:pt x="19672" y="55559"/>
                  <a:pt x="17423" y="58747"/>
                </a:cubicBezTo>
                <a:cubicBezTo>
                  <a:pt x="15175" y="61480"/>
                  <a:pt x="5901" y="63074"/>
                  <a:pt x="3934" y="65806"/>
                </a:cubicBezTo>
                <a:cubicBezTo>
                  <a:pt x="281" y="71499"/>
                  <a:pt x="0" y="85616"/>
                  <a:pt x="3934" y="91081"/>
                </a:cubicBezTo>
                <a:cubicBezTo>
                  <a:pt x="6182" y="93814"/>
                  <a:pt x="16299" y="94269"/>
                  <a:pt x="18829" y="97001"/>
                </a:cubicBezTo>
                <a:cubicBezTo>
                  <a:pt x="21920" y="100417"/>
                  <a:pt x="17985" y="110664"/>
                  <a:pt x="21639" y="113624"/>
                </a:cubicBezTo>
                <a:cubicBezTo>
                  <a:pt x="24449" y="115901"/>
                  <a:pt x="33442" y="117722"/>
                  <a:pt x="36533" y="116129"/>
                </a:cubicBezTo>
                <a:cubicBezTo>
                  <a:pt x="43559" y="112030"/>
                  <a:pt x="36533" y="93586"/>
                  <a:pt x="42435" y="88576"/>
                </a:cubicBezTo>
                <a:cubicBezTo>
                  <a:pt x="44402" y="86755"/>
                  <a:pt x="51709" y="84478"/>
                  <a:pt x="54238" y="86072"/>
                </a:cubicBezTo>
                <a:cubicBezTo>
                  <a:pt x="59297" y="89715"/>
                  <a:pt x="48899" y="103149"/>
                  <a:pt x="52833" y="107703"/>
                </a:cubicBezTo>
                <a:cubicBezTo>
                  <a:pt x="54800" y="109981"/>
                  <a:pt x="63231" y="109297"/>
                  <a:pt x="66042" y="111347"/>
                </a:cubicBezTo>
                <a:cubicBezTo>
                  <a:pt x="67728" y="112485"/>
                  <a:pt x="68290" y="117495"/>
                  <a:pt x="70538" y="118406"/>
                </a:cubicBezTo>
                <a:cubicBezTo>
                  <a:pt x="73911" y="119772"/>
                  <a:pt x="82903" y="118406"/>
                  <a:pt x="85152" y="116129"/>
                </a:cubicBezTo>
                <a:cubicBezTo>
                  <a:pt x="87962" y="112941"/>
                  <a:pt x="85152" y="104288"/>
                  <a:pt x="83747" y="100417"/>
                </a:cubicBezTo>
                <a:cubicBezTo>
                  <a:pt x="80655" y="91992"/>
                  <a:pt x="60983" y="78102"/>
                  <a:pt x="62950" y="69449"/>
                </a:cubicBezTo>
                <a:cubicBezTo>
                  <a:pt x="63512" y="66717"/>
                  <a:pt x="71100" y="64212"/>
                  <a:pt x="73348" y="62163"/>
                </a:cubicBezTo>
                <a:cubicBezTo>
                  <a:pt x="76721" y="58747"/>
                  <a:pt x="84590" y="51005"/>
                  <a:pt x="83747" y="46679"/>
                </a:cubicBezTo>
                <a:cubicBezTo>
                  <a:pt x="83185" y="44629"/>
                  <a:pt x="78969" y="40986"/>
                  <a:pt x="76440" y="40759"/>
                </a:cubicBezTo>
                <a:cubicBezTo>
                  <a:pt x="73067" y="40303"/>
                  <a:pt x="67728" y="44402"/>
                  <a:pt x="64637" y="45540"/>
                </a:cubicBezTo>
                <a:cubicBezTo>
                  <a:pt x="61826" y="46907"/>
                  <a:pt x="55644" y="51233"/>
                  <a:pt x="52833" y="50322"/>
                </a:cubicBezTo>
                <a:cubicBezTo>
                  <a:pt x="47213" y="48500"/>
                  <a:pt x="46651" y="36888"/>
                  <a:pt x="45245" y="32333"/>
                </a:cubicBezTo>
                <a:cubicBezTo>
                  <a:pt x="44121" y="28235"/>
                  <a:pt x="38501" y="18216"/>
                  <a:pt x="42435" y="15483"/>
                </a:cubicBezTo>
                <a:cubicBezTo>
                  <a:pt x="44121" y="14345"/>
                  <a:pt x="49180" y="17077"/>
                  <a:pt x="51147" y="17988"/>
                </a:cubicBezTo>
                <a:cubicBezTo>
                  <a:pt x="53957" y="19127"/>
                  <a:pt x="58454" y="23453"/>
                  <a:pt x="61545" y="23908"/>
                </a:cubicBezTo>
                <a:cubicBezTo>
                  <a:pt x="66042" y="24819"/>
                  <a:pt x="75035" y="20721"/>
                  <a:pt x="79250" y="21631"/>
                </a:cubicBezTo>
                <a:cubicBezTo>
                  <a:pt x="81779" y="22087"/>
                  <a:pt x="85433" y="25958"/>
                  <a:pt x="88243" y="26413"/>
                </a:cubicBezTo>
                <a:cubicBezTo>
                  <a:pt x="93021" y="26869"/>
                  <a:pt x="102576" y="23225"/>
                  <a:pt x="107353" y="21631"/>
                </a:cubicBezTo>
                <a:cubicBezTo>
                  <a:pt x="109882" y="20493"/>
                  <a:pt x="116346" y="18899"/>
                  <a:pt x="117751" y="16850"/>
                </a:cubicBezTo>
                <a:cubicBezTo>
                  <a:pt x="119718" y="13206"/>
                  <a:pt x="116908" y="3643"/>
                  <a:pt x="113255" y="1138"/>
                </a:cubicBezTo>
                <a:cubicBezTo>
                  <a:pt x="111288" y="0"/>
                  <a:pt x="105105" y="227"/>
                  <a:pt x="102857" y="1138"/>
                </a:cubicBezTo>
                <a:cubicBezTo>
                  <a:pt x="99484" y="2732"/>
                  <a:pt x="98922" y="10474"/>
                  <a:pt x="95550" y="12068"/>
                </a:cubicBezTo>
                <a:cubicBezTo>
                  <a:pt x="87119" y="15711"/>
                  <a:pt x="66604" y="9563"/>
                  <a:pt x="57049" y="9563"/>
                </a:cubicBezTo>
                <a:cubicBezTo>
                  <a:pt x="51709" y="9563"/>
                  <a:pt x="39625" y="8197"/>
                  <a:pt x="35128" y="10702"/>
                </a:cubicBezTo>
                <a:cubicBezTo>
                  <a:pt x="33442" y="11840"/>
                  <a:pt x="32599" y="15256"/>
                  <a:pt x="32037" y="1685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6952330" y="3013040"/>
            <a:ext cx="38700" cy="77400"/>
          </a:xfrm>
          <a:custGeom>
            <a:rect b="b" l="l" r="r" t="t"/>
            <a:pathLst>
              <a:path extrusionOk="0" h="120000" w="120000">
                <a:moveTo>
                  <a:pt x="62068" y="47792"/>
                </a:moveTo>
                <a:cubicBezTo>
                  <a:pt x="53793" y="54025"/>
                  <a:pt x="13448" y="54025"/>
                  <a:pt x="7241" y="61298"/>
                </a:cubicBezTo>
                <a:cubicBezTo>
                  <a:pt x="0" y="69090"/>
                  <a:pt x="14482" y="87272"/>
                  <a:pt x="23793" y="94025"/>
                </a:cubicBezTo>
                <a:cubicBezTo>
                  <a:pt x="35172" y="101818"/>
                  <a:pt x="70344" y="119480"/>
                  <a:pt x="88965" y="115844"/>
                </a:cubicBezTo>
                <a:cubicBezTo>
                  <a:pt x="110689" y="111168"/>
                  <a:pt x="107586" y="81038"/>
                  <a:pt x="110689" y="69610"/>
                </a:cubicBezTo>
                <a:cubicBezTo>
                  <a:pt x="113793" y="60259"/>
                  <a:pt x="118965" y="40519"/>
                  <a:pt x="115862" y="31168"/>
                </a:cubicBezTo>
                <a:cubicBezTo>
                  <a:pt x="113793" y="23376"/>
                  <a:pt x="109655" y="3116"/>
                  <a:pt x="94137" y="1038"/>
                </a:cubicBezTo>
                <a:cubicBezTo>
                  <a:pt x="83793" y="0"/>
                  <a:pt x="66206" y="9870"/>
                  <a:pt x="62068" y="15064"/>
                </a:cubicBezTo>
                <a:cubicBezTo>
                  <a:pt x="54827" y="22337"/>
                  <a:pt x="70344" y="40519"/>
                  <a:pt x="62068" y="4779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2" name="Google Shape;592;p61"/>
          <p:cNvSpPr/>
          <p:nvPr/>
        </p:nvSpPr>
        <p:spPr>
          <a:xfrm>
            <a:off x="6982095" y="3138056"/>
            <a:ext cx="55200" cy="29700"/>
          </a:xfrm>
          <a:custGeom>
            <a:rect b="b" l="l" r="r" t="t"/>
            <a:pathLst>
              <a:path extrusionOk="0" h="120000" w="120000">
                <a:moveTo>
                  <a:pt x="16397" y="27586"/>
                </a:moveTo>
                <a:cubicBezTo>
                  <a:pt x="23850" y="15172"/>
                  <a:pt x="45465" y="8275"/>
                  <a:pt x="55900" y="5517"/>
                </a:cubicBezTo>
                <a:cubicBezTo>
                  <a:pt x="63354" y="4137"/>
                  <a:pt x="79751" y="0"/>
                  <a:pt x="87204" y="5517"/>
                </a:cubicBezTo>
                <a:cubicBezTo>
                  <a:pt x="96149" y="13793"/>
                  <a:pt x="106583" y="46896"/>
                  <a:pt x="110310" y="63448"/>
                </a:cubicBezTo>
                <a:cubicBezTo>
                  <a:pt x="112546" y="74482"/>
                  <a:pt x="119254" y="100689"/>
                  <a:pt x="114037" y="107586"/>
                </a:cubicBezTo>
                <a:cubicBezTo>
                  <a:pt x="106583" y="118620"/>
                  <a:pt x="88695" y="84137"/>
                  <a:pt x="79006" y="78620"/>
                </a:cubicBezTo>
                <a:cubicBezTo>
                  <a:pt x="70807" y="73103"/>
                  <a:pt x="52919" y="64827"/>
                  <a:pt x="43975" y="63448"/>
                </a:cubicBezTo>
                <a:cubicBezTo>
                  <a:pt x="34285" y="63448"/>
                  <a:pt x="11180" y="92413"/>
                  <a:pt x="5217" y="78620"/>
                </a:cubicBezTo>
                <a:cubicBezTo>
                  <a:pt x="0" y="67586"/>
                  <a:pt x="11180" y="37241"/>
                  <a:pt x="16397" y="2758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3" name="Google Shape;593;p61"/>
          <p:cNvSpPr/>
          <p:nvPr/>
        </p:nvSpPr>
        <p:spPr>
          <a:xfrm>
            <a:off x="6909170" y="3120196"/>
            <a:ext cx="38700" cy="7200"/>
          </a:xfrm>
          <a:custGeom>
            <a:rect b="b" l="l" r="r" t="t"/>
            <a:pathLst>
              <a:path extrusionOk="0" h="120000" w="120000">
                <a:moveTo>
                  <a:pt x="59469" y="114782"/>
                </a:moveTo>
                <a:cubicBezTo>
                  <a:pt x="26548" y="114782"/>
                  <a:pt x="0" y="88695"/>
                  <a:pt x="0" y="57391"/>
                </a:cubicBezTo>
                <a:cubicBezTo>
                  <a:pt x="0" y="26086"/>
                  <a:pt x="26548" y="0"/>
                  <a:pt x="59469" y="0"/>
                </a:cubicBezTo>
                <a:cubicBezTo>
                  <a:pt x="92389" y="0"/>
                  <a:pt x="118938" y="26086"/>
                  <a:pt x="118938" y="57391"/>
                </a:cubicBezTo>
                <a:cubicBezTo>
                  <a:pt x="118938" y="88695"/>
                  <a:pt x="92389" y="114782"/>
                  <a:pt x="59469" y="11478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7098181" y="3094895"/>
            <a:ext cx="56400" cy="40200"/>
          </a:xfrm>
          <a:custGeom>
            <a:rect b="b" l="l" r="r" t="t"/>
            <a:pathLst>
              <a:path extrusionOk="0" h="120000" w="120000">
                <a:moveTo>
                  <a:pt x="47710" y="102857"/>
                </a:moveTo>
                <a:cubicBezTo>
                  <a:pt x="37590" y="102857"/>
                  <a:pt x="13012" y="118991"/>
                  <a:pt x="5783" y="107899"/>
                </a:cubicBezTo>
                <a:cubicBezTo>
                  <a:pt x="0" y="98823"/>
                  <a:pt x="10843" y="71596"/>
                  <a:pt x="13734" y="60504"/>
                </a:cubicBezTo>
                <a:cubicBezTo>
                  <a:pt x="17349" y="46386"/>
                  <a:pt x="23132" y="14117"/>
                  <a:pt x="32530" y="7058"/>
                </a:cubicBezTo>
                <a:cubicBezTo>
                  <a:pt x="42650" y="0"/>
                  <a:pt x="66506" y="14117"/>
                  <a:pt x="78072" y="18151"/>
                </a:cubicBezTo>
                <a:cubicBezTo>
                  <a:pt x="87469" y="21176"/>
                  <a:pt x="112048" y="21176"/>
                  <a:pt x="115662" y="34285"/>
                </a:cubicBezTo>
                <a:cubicBezTo>
                  <a:pt x="119277" y="43361"/>
                  <a:pt x="108433" y="62521"/>
                  <a:pt x="104819" y="70588"/>
                </a:cubicBezTo>
                <a:cubicBezTo>
                  <a:pt x="99036" y="82689"/>
                  <a:pt x="83855" y="103865"/>
                  <a:pt x="74457" y="107899"/>
                </a:cubicBezTo>
                <a:cubicBezTo>
                  <a:pt x="67951" y="110924"/>
                  <a:pt x="54216" y="102857"/>
                  <a:pt x="47710" y="102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7089252" y="3112755"/>
            <a:ext cx="204000" cy="184500"/>
          </a:xfrm>
          <a:custGeom>
            <a:rect b="b" l="l" r="r" t="t"/>
            <a:pathLst>
              <a:path extrusionOk="0" h="120000" w="120000">
                <a:moveTo>
                  <a:pt x="105322" y="23516"/>
                </a:moveTo>
                <a:cubicBezTo>
                  <a:pt x="105322" y="23516"/>
                  <a:pt x="95603" y="19560"/>
                  <a:pt x="92429" y="18021"/>
                </a:cubicBezTo>
                <a:cubicBezTo>
                  <a:pt x="86082" y="15384"/>
                  <a:pt x="73388" y="10109"/>
                  <a:pt x="67438" y="6593"/>
                </a:cubicBezTo>
                <a:cubicBezTo>
                  <a:pt x="65454" y="5274"/>
                  <a:pt x="62280" y="1318"/>
                  <a:pt x="60099" y="879"/>
                </a:cubicBezTo>
                <a:cubicBezTo>
                  <a:pt x="56727" y="0"/>
                  <a:pt x="49586" y="2417"/>
                  <a:pt x="46611" y="4175"/>
                </a:cubicBezTo>
                <a:cubicBezTo>
                  <a:pt x="42644" y="6813"/>
                  <a:pt x="37685" y="16043"/>
                  <a:pt x="34115" y="19340"/>
                </a:cubicBezTo>
                <a:cubicBezTo>
                  <a:pt x="30942" y="22197"/>
                  <a:pt x="23603" y="27032"/>
                  <a:pt x="19636" y="28571"/>
                </a:cubicBezTo>
                <a:cubicBezTo>
                  <a:pt x="16264" y="29670"/>
                  <a:pt x="9322" y="29890"/>
                  <a:pt x="5950" y="30769"/>
                </a:cubicBezTo>
                <a:cubicBezTo>
                  <a:pt x="4760" y="31208"/>
                  <a:pt x="1388" y="31648"/>
                  <a:pt x="793" y="33186"/>
                </a:cubicBezTo>
                <a:cubicBezTo>
                  <a:pt x="0" y="35824"/>
                  <a:pt x="3570" y="42197"/>
                  <a:pt x="5950" y="43516"/>
                </a:cubicBezTo>
                <a:cubicBezTo>
                  <a:pt x="8925" y="45054"/>
                  <a:pt x="15471" y="40439"/>
                  <a:pt x="18446" y="41098"/>
                </a:cubicBezTo>
                <a:cubicBezTo>
                  <a:pt x="23206" y="42197"/>
                  <a:pt x="31140" y="48791"/>
                  <a:pt x="35107" y="51648"/>
                </a:cubicBezTo>
                <a:cubicBezTo>
                  <a:pt x="38082" y="53406"/>
                  <a:pt x="44033" y="57362"/>
                  <a:pt x="46611" y="59560"/>
                </a:cubicBezTo>
                <a:cubicBezTo>
                  <a:pt x="49785" y="62197"/>
                  <a:pt x="56330" y="67252"/>
                  <a:pt x="58115" y="71208"/>
                </a:cubicBezTo>
                <a:cubicBezTo>
                  <a:pt x="59702" y="74505"/>
                  <a:pt x="59900" y="82417"/>
                  <a:pt x="59107" y="86153"/>
                </a:cubicBezTo>
                <a:cubicBezTo>
                  <a:pt x="58909" y="88131"/>
                  <a:pt x="57322" y="91648"/>
                  <a:pt x="55933" y="93186"/>
                </a:cubicBezTo>
                <a:cubicBezTo>
                  <a:pt x="53950" y="95164"/>
                  <a:pt x="47008" y="94945"/>
                  <a:pt x="45619" y="97802"/>
                </a:cubicBezTo>
                <a:cubicBezTo>
                  <a:pt x="44429" y="100219"/>
                  <a:pt x="45619" y="107472"/>
                  <a:pt x="47603" y="109230"/>
                </a:cubicBezTo>
                <a:cubicBezTo>
                  <a:pt x="50776" y="111868"/>
                  <a:pt x="59305" y="108351"/>
                  <a:pt x="63272" y="108131"/>
                </a:cubicBezTo>
                <a:cubicBezTo>
                  <a:pt x="67041" y="107912"/>
                  <a:pt x="74578" y="106373"/>
                  <a:pt x="77950" y="108131"/>
                </a:cubicBezTo>
                <a:cubicBezTo>
                  <a:pt x="79735" y="109010"/>
                  <a:pt x="81520" y="113626"/>
                  <a:pt x="83107" y="114945"/>
                </a:cubicBezTo>
                <a:cubicBezTo>
                  <a:pt x="85289" y="116923"/>
                  <a:pt x="90644" y="119560"/>
                  <a:pt x="93421" y="119560"/>
                </a:cubicBezTo>
                <a:cubicBezTo>
                  <a:pt x="97388" y="119780"/>
                  <a:pt x="105123" y="116703"/>
                  <a:pt x="108099" y="113846"/>
                </a:cubicBezTo>
                <a:cubicBezTo>
                  <a:pt x="110479" y="111428"/>
                  <a:pt x="112661" y="104175"/>
                  <a:pt x="114247" y="101098"/>
                </a:cubicBezTo>
                <a:cubicBezTo>
                  <a:pt x="115636" y="98681"/>
                  <a:pt x="119801" y="91648"/>
                  <a:pt x="119801" y="91648"/>
                </a:cubicBezTo>
                <a:lnTo>
                  <a:pt x="105322" y="23516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6" name="Google Shape;596;p61"/>
          <p:cNvSpPr/>
          <p:nvPr/>
        </p:nvSpPr>
        <p:spPr>
          <a:xfrm>
            <a:off x="6391247" y="2844864"/>
            <a:ext cx="102600" cy="202500"/>
          </a:xfrm>
          <a:custGeom>
            <a:rect b="b" l="l" r="r" t="t"/>
            <a:pathLst>
              <a:path extrusionOk="0" h="120000" w="120000">
                <a:moveTo>
                  <a:pt x="75294" y="38729"/>
                </a:moveTo>
                <a:cubicBezTo>
                  <a:pt x="75294" y="33712"/>
                  <a:pt x="47058" y="33110"/>
                  <a:pt x="40392" y="29297"/>
                </a:cubicBezTo>
                <a:cubicBezTo>
                  <a:pt x="30588" y="23478"/>
                  <a:pt x="20784" y="0"/>
                  <a:pt x="20784" y="0"/>
                </a:cubicBezTo>
                <a:lnTo>
                  <a:pt x="0" y="10434"/>
                </a:lnTo>
                <a:cubicBezTo>
                  <a:pt x="0" y="10434"/>
                  <a:pt x="1960" y="25484"/>
                  <a:pt x="2745" y="30702"/>
                </a:cubicBezTo>
                <a:cubicBezTo>
                  <a:pt x="4705" y="42341"/>
                  <a:pt x="5882" y="66421"/>
                  <a:pt x="14117" y="77257"/>
                </a:cubicBezTo>
                <a:cubicBezTo>
                  <a:pt x="18823" y="83076"/>
                  <a:pt x="35686" y="92709"/>
                  <a:pt x="43137" y="97725"/>
                </a:cubicBezTo>
                <a:cubicBezTo>
                  <a:pt x="49019" y="101538"/>
                  <a:pt x="58823" y="110167"/>
                  <a:pt x="66666" y="112575"/>
                </a:cubicBezTo>
                <a:cubicBezTo>
                  <a:pt x="77647" y="115585"/>
                  <a:pt x="106274" y="119799"/>
                  <a:pt x="116078" y="115986"/>
                </a:cubicBezTo>
                <a:cubicBezTo>
                  <a:pt x="119607" y="114581"/>
                  <a:pt x="118431" y="109364"/>
                  <a:pt x="118823" y="107157"/>
                </a:cubicBezTo>
                <a:cubicBezTo>
                  <a:pt x="119215" y="96923"/>
                  <a:pt x="118431" y="75652"/>
                  <a:pt x="111764" y="65819"/>
                </a:cubicBezTo>
                <a:cubicBezTo>
                  <a:pt x="106274" y="58193"/>
                  <a:pt x="75294" y="46956"/>
                  <a:pt x="75294" y="3872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p61"/>
          <p:cNvSpPr/>
          <p:nvPr/>
        </p:nvSpPr>
        <p:spPr>
          <a:xfrm>
            <a:off x="4538339" y="828242"/>
            <a:ext cx="236400" cy="146100"/>
          </a:xfrm>
          <a:custGeom>
            <a:rect b="b" l="l" r="r" t="t"/>
            <a:pathLst>
              <a:path extrusionOk="0" h="120000" w="120000">
                <a:moveTo>
                  <a:pt x="46904" y="6403"/>
                </a:moveTo>
                <a:cubicBezTo>
                  <a:pt x="44165" y="10301"/>
                  <a:pt x="46733" y="27563"/>
                  <a:pt x="43309" y="29791"/>
                </a:cubicBezTo>
                <a:cubicBezTo>
                  <a:pt x="39714" y="31740"/>
                  <a:pt x="34579" y="15034"/>
                  <a:pt x="30813" y="15034"/>
                </a:cubicBezTo>
                <a:cubicBezTo>
                  <a:pt x="27560" y="15034"/>
                  <a:pt x="23109" y="28399"/>
                  <a:pt x="20028" y="26728"/>
                </a:cubicBezTo>
                <a:cubicBezTo>
                  <a:pt x="16776" y="25058"/>
                  <a:pt x="17974" y="7795"/>
                  <a:pt x="14721" y="6403"/>
                </a:cubicBezTo>
                <a:cubicBezTo>
                  <a:pt x="10442" y="4454"/>
                  <a:pt x="1369" y="16705"/>
                  <a:pt x="342" y="23944"/>
                </a:cubicBezTo>
                <a:cubicBezTo>
                  <a:pt x="0" y="27006"/>
                  <a:pt x="3423" y="32296"/>
                  <a:pt x="3937" y="35638"/>
                </a:cubicBezTo>
                <a:cubicBezTo>
                  <a:pt x="4964" y="40371"/>
                  <a:pt x="3423" y="52343"/>
                  <a:pt x="5820" y="55962"/>
                </a:cubicBezTo>
                <a:cubicBezTo>
                  <a:pt x="8730" y="60696"/>
                  <a:pt x="17974" y="60974"/>
                  <a:pt x="21740" y="58747"/>
                </a:cubicBezTo>
                <a:cubicBezTo>
                  <a:pt x="24821" y="57076"/>
                  <a:pt x="27731" y="45661"/>
                  <a:pt x="30813" y="44269"/>
                </a:cubicBezTo>
                <a:cubicBezTo>
                  <a:pt x="32524" y="43433"/>
                  <a:pt x="36975" y="44547"/>
                  <a:pt x="38002" y="47053"/>
                </a:cubicBezTo>
                <a:cubicBezTo>
                  <a:pt x="39201" y="51229"/>
                  <a:pt x="35092" y="60139"/>
                  <a:pt x="34407" y="64593"/>
                </a:cubicBezTo>
                <a:cubicBezTo>
                  <a:pt x="33723" y="68213"/>
                  <a:pt x="31840" y="75730"/>
                  <a:pt x="32524" y="79350"/>
                </a:cubicBezTo>
                <a:cubicBezTo>
                  <a:pt x="33552" y="83805"/>
                  <a:pt x="39714" y="87424"/>
                  <a:pt x="41597" y="91044"/>
                </a:cubicBezTo>
                <a:cubicBezTo>
                  <a:pt x="43823" y="95498"/>
                  <a:pt x="45877" y="107749"/>
                  <a:pt x="48787" y="111368"/>
                </a:cubicBezTo>
                <a:cubicBezTo>
                  <a:pt x="50841" y="114431"/>
                  <a:pt x="57004" y="119721"/>
                  <a:pt x="59572" y="117215"/>
                </a:cubicBezTo>
                <a:cubicBezTo>
                  <a:pt x="63509" y="113596"/>
                  <a:pt x="61112" y="94663"/>
                  <a:pt x="63166" y="87981"/>
                </a:cubicBezTo>
                <a:cubicBezTo>
                  <a:pt x="65563" y="80185"/>
                  <a:pt x="72068" y="63201"/>
                  <a:pt x="77546" y="61809"/>
                </a:cubicBezTo>
                <a:cubicBezTo>
                  <a:pt x="80114" y="61252"/>
                  <a:pt x="85078" y="66821"/>
                  <a:pt x="86447" y="70440"/>
                </a:cubicBezTo>
                <a:cubicBezTo>
                  <a:pt x="87988" y="74895"/>
                  <a:pt x="84051" y="87703"/>
                  <a:pt x="86447" y="91044"/>
                </a:cubicBezTo>
                <a:cubicBezTo>
                  <a:pt x="89871" y="96055"/>
                  <a:pt x="99971" y="86867"/>
                  <a:pt x="104422" y="87981"/>
                </a:cubicBezTo>
                <a:cubicBezTo>
                  <a:pt x="106476" y="88816"/>
                  <a:pt x="109728" y="94941"/>
                  <a:pt x="111611" y="93828"/>
                </a:cubicBezTo>
                <a:cubicBezTo>
                  <a:pt x="115035" y="92157"/>
                  <a:pt x="119828" y="79071"/>
                  <a:pt x="118801" y="73503"/>
                </a:cubicBezTo>
                <a:cubicBezTo>
                  <a:pt x="115549" y="55406"/>
                  <a:pt x="85934" y="51508"/>
                  <a:pt x="77375" y="38422"/>
                </a:cubicBezTo>
                <a:cubicBezTo>
                  <a:pt x="72924" y="31461"/>
                  <a:pt x="70356" y="8074"/>
                  <a:pt x="64878" y="3341"/>
                </a:cubicBezTo>
                <a:cubicBezTo>
                  <a:pt x="60941" y="0"/>
                  <a:pt x="50328" y="1392"/>
                  <a:pt x="46904" y="640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8" name="Google Shape;598;p61"/>
          <p:cNvSpPr/>
          <p:nvPr/>
        </p:nvSpPr>
        <p:spPr>
          <a:xfrm>
            <a:off x="4688654" y="808895"/>
            <a:ext cx="141600" cy="59700"/>
          </a:xfrm>
          <a:custGeom>
            <a:rect b="b" l="l" r="r" t="t"/>
            <a:pathLst>
              <a:path extrusionOk="0" h="120000" w="120000">
                <a:moveTo>
                  <a:pt x="4582" y="18876"/>
                </a:moveTo>
                <a:cubicBezTo>
                  <a:pt x="0" y="33707"/>
                  <a:pt x="5441" y="76853"/>
                  <a:pt x="10596" y="89662"/>
                </a:cubicBezTo>
                <a:cubicBezTo>
                  <a:pt x="18615" y="109887"/>
                  <a:pt x="44105" y="119325"/>
                  <a:pt x="55847" y="117977"/>
                </a:cubicBezTo>
                <a:cubicBezTo>
                  <a:pt x="64439" y="117303"/>
                  <a:pt x="81622" y="101123"/>
                  <a:pt x="88782" y="89662"/>
                </a:cubicBezTo>
                <a:cubicBezTo>
                  <a:pt x="96801" y="77528"/>
                  <a:pt x="119713" y="46516"/>
                  <a:pt x="115990" y="26292"/>
                </a:cubicBezTo>
                <a:cubicBezTo>
                  <a:pt x="111408" y="0"/>
                  <a:pt x="79904" y="28988"/>
                  <a:pt x="67875" y="26292"/>
                </a:cubicBezTo>
                <a:cubicBezTo>
                  <a:pt x="61002" y="24269"/>
                  <a:pt x="47541" y="12808"/>
                  <a:pt x="40668" y="12134"/>
                </a:cubicBezTo>
                <a:cubicBezTo>
                  <a:pt x="31789" y="10112"/>
                  <a:pt x="10023" y="2022"/>
                  <a:pt x="4582" y="1887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9" name="Google Shape;599;p61"/>
          <p:cNvSpPr/>
          <p:nvPr/>
        </p:nvSpPr>
        <p:spPr>
          <a:xfrm>
            <a:off x="4727349" y="2042681"/>
            <a:ext cx="37200" cy="56400"/>
          </a:xfrm>
          <a:custGeom>
            <a:rect b="b" l="l" r="r" t="t"/>
            <a:pathLst>
              <a:path extrusionOk="0" h="120000" w="120000">
                <a:moveTo>
                  <a:pt x="118918" y="85714"/>
                </a:moveTo>
                <a:lnTo>
                  <a:pt x="58378" y="119285"/>
                </a:lnTo>
                <a:cubicBezTo>
                  <a:pt x="58378" y="119285"/>
                  <a:pt x="37837" y="110714"/>
                  <a:pt x="32432" y="107142"/>
                </a:cubicBezTo>
                <a:cubicBezTo>
                  <a:pt x="24864" y="102857"/>
                  <a:pt x="5405" y="97857"/>
                  <a:pt x="4324" y="92142"/>
                </a:cubicBezTo>
                <a:cubicBezTo>
                  <a:pt x="0" y="78571"/>
                  <a:pt x="41081" y="45000"/>
                  <a:pt x="41081" y="45000"/>
                </a:cubicBezTo>
                <a:cubicBezTo>
                  <a:pt x="41081" y="45000"/>
                  <a:pt x="23783" y="18571"/>
                  <a:pt x="29189" y="11428"/>
                </a:cubicBezTo>
                <a:cubicBezTo>
                  <a:pt x="34594" y="5000"/>
                  <a:pt x="69189" y="0"/>
                  <a:pt x="69189" y="0"/>
                </a:cubicBezTo>
                <a:lnTo>
                  <a:pt x="102702" y="41428"/>
                </a:lnTo>
                <a:cubicBezTo>
                  <a:pt x="102702" y="41428"/>
                  <a:pt x="104864" y="46428"/>
                  <a:pt x="108108" y="55714"/>
                </a:cubicBezTo>
                <a:cubicBezTo>
                  <a:pt x="111351" y="62857"/>
                  <a:pt x="115675" y="70714"/>
                  <a:pt x="118918" y="857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61"/>
          <p:cNvSpPr/>
          <p:nvPr/>
        </p:nvSpPr>
        <p:spPr>
          <a:xfrm>
            <a:off x="4661865" y="1881946"/>
            <a:ext cx="126600" cy="69900"/>
          </a:xfrm>
          <a:custGeom>
            <a:rect b="b" l="l" r="r" t="t"/>
            <a:pathLst>
              <a:path extrusionOk="0" h="120000" w="120000">
                <a:moveTo>
                  <a:pt x="119678" y="30430"/>
                </a:moveTo>
                <a:cubicBezTo>
                  <a:pt x="119678" y="30430"/>
                  <a:pt x="108418" y="11483"/>
                  <a:pt x="103914" y="6889"/>
                </a:cubicBezTo>
                <a:cubicBezTo>
                  <a:pt x="101662" y="5167"/>
                  <a:pt x="96514" y="1722"/>
                  <a:pt x="93941" y="1148"/>
                </a:cubicBezTo>
                <a:cubicBezTo>
                  <a:pt x="85576" y="0"/>
                  <a:pt x="69812" y="11483"/>
                  <a:pt x="61769" y="13205"/>
                </a:cubicBezTo>
                <a:cubicBezTo>
                  <a:pt x="56300" y="14354"/>
                  <a:pt x="45361" y="13779"/>
                  <a:pt x="39892" y="13205"/>
                </a:cubicBezTo>
                <a:cubicBezTo>
                  <a:pt x="33136" y="12057"/>
                  <a:pt x="13190" y="6315"/>
                  <a:pt x="13190" y="6315"/>
                </a:cubicBezTo>
                <a:cubicBezTo>
                  <a:pt x="13190" y="6315"/>
                  <a:pt x="16407" y="31578"/>
                  <a:pt x="15442" y="39617"/>
                </a:cubicBezTo>
                <a:cubicBezTo>
                  <a:pt x="14798" y="45933"/>
                  <a:pt x="9008" y="55119"/>
                  <a:pt x="7721" y="60861"/>
                </a:cubicBezTo>
                <a:cubicBezTo>
                  <a:pt x="7399" y="63157"/>
                  <a:pt x="7399" y="67751"/>
                  <a:pt x="7077" y="70047"/>
                </a:cubicBezTo>
                <a:cubicBezTo>
                  <a:pt x="5790" y="74641"/>
                  <a:pt x="0" y="86698"/>
                  <a:pt x="0" y="86698"/>
                </a:cubicBezTo>
                <a:cubicBezTo>
                  <a:pt x="0" y="86698"/>
                  <a:pt x="6112" y="90143"/>
                  <a:pt x="8364" y="90717"/>
                </a:cubicBezTo>
                <a:lnTo>
                  <a:pt x="8364" y="90717"/>
                </a:lnTo>
                <a:cubicBezTo>
                  <a:pt x="13833" y="93014"/>
                  <a:pt x="23806" y="106220"/>
                  <a:pt x="29276" y="110239"/>
                </a:cubicBezTo>
                <a:cubicBezTo>
                  <a:pt x="34745" y="113684"/>
                  <a:pt x="51152" y="119425"/>
                  <a:pt x="51152" y="119425"/>
                </a:cubicBezTo>
                <a:cubicBezTo>
                  <a:pt x="51152" y="119425"/>
                  <a:pt x="59517" y="103349"/>
                  <a:pt x="63056" y="101052"/>
                </a:cubicBezTo>
                <a:cubicBezTo>
                  <a:pt x="66916" y="98755"/>
                  <a:pt x="78498" y="103349"/>
                  <a:pt x="78498" y="103349"/>
                </a:cubicBezTo>
                <a:cubicBezTo>
                  <a:pt x="78498" y="103349"/>
                  <a:pt x="93619" y="99330"/>
                  <a:pt x="97479" y="94162"/>
                </a:cubicBezTo>
                <a:cubicBezTo>
                  <a:pt x="102627" y="87272"/>
                  <a:pt x="107453" y="64880"/>
                  <a:pt x="110991" y="55119"/>
                </a:cubicBezTo>
                <a:cubicBezTo>
                  <a:pt x="113243" y="48803"/>
                  <a:pt x="119678" y="30430"/>
                  <a:pt x="119678" y="3043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1" name="Google Shape;601;p61"/>
          <p:cNvSpPr/>
          <p:nvPr/>
        </p:nvSpPr>
        <p:spPr>
          <a:xfrm>
            <a:off x="4414810" y="1797114"/>
            <a:ext cx="66900" cy="51900"/>
          </a:xfrm>
          <a:custGeom>
            <a:rect b="b" l="l" r="r" t="t"/>
            <a:pathLst>
              <a:path extrusionOk="0" h="120000" w="120000">
                <a:moveTo>
                  <a:pt x="5482" y="10000"/>
                </a:moveTo>
                <a:cubicBezTo>
                  <a:pt x="5482" y="10000"/>
                  <a:pt x="0" y="31538"/>
                  <a:pt x="2436" y="37692"/>
                </a:cubicBezTo>
                <a:cubicBezTo>
                  <a:pt x="6091" y="46923"/>
                  <a:pt x="25583" y="50769"/>
                  <a:pt x="31065" y="58461"/>
                </a:cubicBezTo>
                <a:cubicBezTo>
                  <a:pt x="37766" y="66153"/>
                  <a:pt x="40812" y="90769"/>
                  <a:pt x="47512" y="98461"/>
                </a:cubicBezTo>
                <a:cubicBezTo>
                  <a:pt x="55431" y="108461"/>
                  <a:pt x="89543" y="119230"/>
                  <a:pt x="89543" y="119230"/>
                </a:cubicBezTo>
                <a:cubicBezTo>
                  <a:pt x="89543" y="119230"/>
                  <a:pt x="92588" y="100000"/>
                  <a:pt x="95634" y="94615"/>
                </a:cubicBezTo>
                <a:cubicBezTo>
                  <a:pt x="99898" y="84615"/>
                  <a:pt x="119390" y="62307"/>
                  <a:pt x="119390" y="62307"/>
                </a:cubicBezTo>
                <a:lnTo>
                  <a:pt x="95634" y="46153"/>
                </a:lnTo>
                <a:cubicBezTo>
                  <a:pt x="95634" y="46153"/>
                  <a:pt x="95025" y="12307"/>
                  <a:pt x="88934" y="5384"/>
                </a:cubicBezTo>
                <a:cubicBezTo>
                  <a:pt x="84670" y="0"/>
                  <a:pt x="71269" y="769"/>
                  <a:pt x="65177" y="1538"/>
                </a:cubicBezTo>
                <a:cubicBezTo>
                  <a:pt x="59695" y="2307"/>
                  <a:pt x="44467" y="10000"/>
                  <a:pt x="44467" y="10000"/>
                </a:cubicBezTo>
                <a:lnTo>
                  <a:pt x="5482" y="10000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61"/>
          <p:cNvSpPr/>
          <p:nvPr/>
        </p:nvSpPr>
        <p:spPr>
          <a:xfrm>
            <a:off x="4480294" y="1902782"/>
            <a:ext cx="68400" cy="42900"/>
          </a:xfrm>
          <a:custGeom>
            <a:rect b="b" l="l" r="r" t="t"/>
            <a:pathLst>
              <a:path extrusionOk="0" h="120000" w="120000">
                <a:moveTo>
                  <a:pt x="21658" y="116220"/>
                </a:moveTo>
                <a:cubicBezTo>
                  <a:pt x="21658" y="116220"/>
                  <a:pt x="4097" y="100157"/>
                  <a:pt x="2341" y="90708"/>
                </a:cubicBezTo>
                <a:cubicBezTo>
                  <a:pt x="0" y="81259"/>
                  <a:pt x="5853" y="60472"/>
                  <a:pt x="8195" y="51023"/>
                </a:cubicBezTo>
                <a:cubicBezTo>
                  <a:pt x="11121" y="41574"/>
                  <a:pt x="18146" y="22677"/>
                  <a:pt x="23414" y="17007"/>
                </a:cubicBezTo>
                <a:cubicBezTo>
                  <a:pt x="28682" y="11338"/>
                  <a:pt x="46243" y="6614"/>
                  <a:pt x="46243" y="6614"/>
                </a:cubicBezTo>
                <a:cubicBezTo>
                  <a:pt x="46243" y="6614"/>
                  <a:pt x="62634" y="12283"/>
                  <a:pt x="68487" y="11338"/>
                </a:cubicBezTo>
                <a:cubicBezTo>
                  <a:pt x="74926" y="11338"/>
                  <a:pt x="86634" y="0"/>
                  <a:pt x="93073" y="1889"/>
                </a:cubicBezTo>
                <a:cubicBezTo>
                  <a:pt x="98926" y="2834"/>
                  <a:pt x="112975" y="20787"/>
                  <a:pt x="112975" y="20787"/>
                </a:cubicBezTo>
                <a:lnTo>
                  <a:pt x="119414" y="60472"/>
                </a:lnTo>
                <a:cubicBezTo>
                  <a:pt x="119414" y="60472"/>
                  <a:pt x="114146" y="101102"/>
                  <a:pt x="106536" y="105826"/>
                </a:cubicBezTo>
                <a:cubicBezTo>
                  <a:pt x="103024" y="107716"/>
                  <a:pt x="96585" y="94488"/>
                  <a:pt x="93073" y="96377"/>
                </a:cubicBezTo>
                <a:cubicBezTo>
                  <a:pt x="88390" y="97322"/>
                  <a:pt x="86634" y="118110"/>
                  <a:pt x="81951" y="118110"/>
                </a:cubicBezTo>
                <a:cubicBezTo>
                  <a:pt x="76682" y="118110"/>
                  <a:pt x="74926" y="91653"/>
                  <a:pt x="69658" y="90708"/>
                </a:cubicBezTo>
                <a:cubicBezTo>
                  <a:pt x="64975" y="90708"/>
                  <a:pt x="60292" y="110551"/>
                  <a:pt x="56195" y="113385"/>
                </a:cubicBezTo>
                <a:cubicBezTo>
                  <a:pt x="48000" y="119055"/>
                  <a:pt x="21658" y="116220"/>
                  <a:pt x="21658" y="11622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3" name="Google Shape;603;p61"/>
          <p:cNvSpPr/>
          <p:nvPr/>
        </p:nvSpPr>
        <p:spPr>
          <a:xfrm>
            <a:off x="4504107" y="1617031"/>
            <a:ext cx="62400" cy="87900"/>
          </a:xfrm>
          <a:custGeom>
            <a:rect b="b" l="l" r="r" t="t"/>
            <a:pathLst>
              <a:path extrusionOk="0" h="120000" w="120000">
                <a:moveTo>
                  <a:pt x="95217" y="112213"/>
                </a:moveTo>
                <a:lnTo>
                  <a:pt x="52826" y="119541"/>
                </a:lnTo>
                <a:cubicBezTo>
                  <a:pt x="52826" y="119541"/>
                  <a:pt x="43043" y="96641"/>
                  <a:pt x="35869" y="91603"/>
                </a:cubicBezTo>
                <a:cubicBezTo>
                  <a:pt x="31304" y="87938"/>
                  <a:pt x="15000" y="88396"/>
                  <a:pt x="11739" y="84732"/>
                </a:cubicBezTo>
                <a:cubicBezTo>
                  <a:pt x="1956" y="74656"/>
                  <a:pt x="0" y="45343"/>
                  <a:pt x="11739" y="36641"/>
                </a:cubicBezTo>
                <a:cubicBezTo>
                  <a:pt x="20217" y="29770"/>
                  <a:pt x="52173" y="39389"/>
                  <a:pt x="63260" y="33893"/>
                </a:cubicBezTo>
                <a:cubicBezTo>
                  <a:pt x="74347" y="28854"/>
                  <a:pt x="73695" y="916"/>
                  <a:pt x="86739" y="458"/>
                </a:cubicBezTo>
                <a:cubicBezTo>
                  <a:pt x="101086" y="0"/>
                  <a:pt x="116739" y="24274"/>
                  <a:pt x="118043" y="33893"/>
                </a:cubicBezTo>
                <a:cubicBezTo>
                  <a:pt x="119347" y="47175"/>
                  <a:pt x="92608" y="69160"/>
                  <a:pt x="90652" y="81984"/>
                </a:cubicBezTo>
                <a:cubicBezTo>
                  <a:pt x="89347" y="89770"/>
                  <a:pt x="95217" y="112213"/>
                  <a:pt x="95217" y="11221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4" name="Google Shape;604;p61"/>
          <p:cNvSpPr/>
          <p:nvPr/>
        </p:nvSpPr>
        <p:spPr>
          <a:xfrm>
            <a:off x="4529409" y="1600661"/>
            <a:ext cx="28500" cy="17700"/>
          </a:xfrm>
          <a:custGeom>
            <a:rect b="b" l="l" r="r" t="t"/>
            <a:pathLst>
              <a:path extrusionOk="0" h="120000" w="120000">
                <a:moveTo>
                  <a:pt x="8571" y="86037"/>
                </a:moveTo>
                <a:cubicBezTo>
                  <a:pt x="0" y="74716"/>
                  <a:pt x="14285" y="24905"/>
                  <a:pt x="22857" y="15849"/>
                </a:cubicBezTo>
                <a:cubicBezTo>
                  <a:pt x="34285" y="2264"/>
                  <a:pt x="62857" y="15849"/>
                  <a:pt x="75714" y="15849"/>
                </a:cubicBezTo>
                <a:cubicBezTo>
                  <a:pt x="85714" y="15849"/>
                  <a:pt x="111428" y="0"/>
                  <a:pt x="112857" y="15849"/>
                </a:cubicBezTo>
                <a:cubicBezTo>
                  <a:pt x="118571" y="58867"/>
                  <a:pt x="30000" y="117735"/>
                  <a:pt x="8571" y="8603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5" name="Google Shape;605;p61"/>
          <p:cNvSpPr/>
          <p:nvPr/>
        </p:nvSpPr>
        <p:spPr>
          <a:xfrm>
            <a:off x="4440112" y="1742048"/>
            <a:ext cx="60900" cy="74400"/>
          </a:xfrm>
          <a:custGeom>
            <a:rect b="b" l="l" r="r" t="t"/>
            <a:pathLst>
              <a:path extrusionOk="0" h="120000" w="120000">
                <a:moveTo>
                  <a:pt x="0" y="94054"/>
                </a:moveTo>
                <a:cubicBezTo>
                  <a:pt x="0" y="94054"/>
                  <a:pt x="16759" y="88648"/>
                  <a:pt x="22793" y="88108"/>
                </a:cubicBezTo>
                <a:cubicBezTo>
                  <a:pt x="29497" y="87567"/>
                  <a:pt x="44245" y="87027"/>
                  <a:pt x="49608" y="90810"/>
                </a:cubicBezTo>
                <a:cubicBezTo>
                  <a:pt x="55642" y="95675"/>
                  <a:pt x="56312" y="119459"/>
                  <a:pt x="56312" y="119459"/>
                </a:cubicBezTo>
                <a:cubicBezTo>
                  <a:pt x="56312" y="119459"/>
                  <a:pt x="55642" y="89189"/>
                  <a:pt x="61675" y="81081"/>
                </a:cubicBezTo>
                <a:cubicBezTo>
                  <a:pt x="66368" y="75135"/>
                  <a:pt x="85139" y="70270"/>
                  <a:pt x="91843" y="65405"/>
                </a:cubicBezTo>
                <a:cubicBezTo>
                  <a:pt x="99888" y="58918"/>
                  <a:pt x="113296" y="43243"/>
                  <a:pt x="115977" y="34054"/>
                </a:cubicBezTo>
                <a:cubicBezTo>
                  <a:pt x="119329" y="25945"/>
                  <a:pt x="115977" y="0"/>
                  <a:pt x="115977" y="0"/>
                </a:cubicBezTo>
                <a:cubicBezTo>
                  <a:pt x="115977" y="0"/>
                  <a:pt x="74413" y="1621"/>
                  <a:pt x="62346" y="7027"/>
                </a:cubicBezTo>
                <a:cubicBezTo>
                  <a:pt x="58994" y="8648"/>
                  <a:pt x="54972" y="14594"/>
                  <a:pt x="52960" y="17297"/>
                </a:cubicBezTo>
                <a:cubicBezTo>
                  <a:pt x="51620" y="18918"/>
                  <a:pt x="50279" y="22702"/>
                  <a:pt x="49608" y="24864"/>
                </a:cubicBezTo>
                <a:cubicBezTo>
                  <a:pt x="48938" y="27567"/>
                  <a:pt x="50949" y="35675"/>
                  <a:pt x="47597" y="37297"/>
                </a:cubicBezTo>
                <a:cubicBezTo>
                  <a:pt x="40893" y="39459"/>
                  <a:pt x="29497" y="23783"/>
                  <a:pt x="22793" y="25945"/>
                </a:cubicBezTo>
                <a:cubicBezTo>
                  <a:pt x="11396" y="29189"/>
                  <a:pt x="2011" y="52972"/>
                  <a:pt x="5363" y="62702"/>
                </a:cubicBezTo>
                <a:cubicBezTo>
                  <a:pt x="6033" y="64864"/>
                  <a:pt x="13407" y="65945"/>
                  <a:pt x="14078" y="68108"/>
                </a:cubicBezTo>
                <a:cubicBezTo>
                  <a:pt x="16089" y="75135"/>
                  <a:pt x="0" y="94054"/>
                  <a:pt x="0" y="9405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61"/>
          <p:cNvSpPr/>
          <p:nvPr/>
        </p:nvSpPr>
        <p:spPr>
          <a:xfrm>
            <a:off x="3916237" y="1328305"/>
            <a:ext cx="189000" cy="114600"/>
          </a:xfrm>
          <a:custGeom>
            <a:rect b="b" l="l" r="r" t="t"/>
            <a:pathLst>
              <a:path extrusionOk="0" h="120000" w="120000">
                <a:moveTo>
                  <a:pt x="36577" y="22521"/>
                </a:moveTo>
                <a:cubicBezTo>
                  <a:pt x="31443" y="23577"/>
                  <a:pt x="26096" y="0"/>
                  <a:pt x="20962" y="351"/>
                </a:cubicBezTo>
                <a:cubicBezTo>
                  <a:pt x="13475" y="1407"/>
                  <a:pt x="2780" y="25337"/>
                  <a:pt x="641" y="37653"/>
                </a:cubicBezTo>
                <a:cubicBezTo>
                  <a:pt x="0" y="41876"/>
                  <a:pt x="641" y="53489"/>
                  <a:pt x="2994" y="55953"/>
                </a:cubicBezTo>
                <a:cubicBezTo>
                  <a:pt x="7700" y="61231"/>
                  <a:pt x="20962" y="42580"/>
                  <a:pt x="25454" y="48563"/>
                </a:cubicBezTo>
                <a:cubicBezTo>
                  <a:pt x="28877" y="53137"/>
                  <a:pt x="26524" y="71085"/>
                  <a:pt x="25454" y="78123"/>
                </a:cubicBezTo>
                <a:cubicBezTo>
                  <a:pt x="24598" y="83401"/>
                  <a:pt x="16684" y="92199"/>
                  <a:pt x="18609" y="96774"/>
                </a:cubicBezTo>
                <a:cubicBezTo>
                  <a:pt x="21818" y="103460"/>
                  <a:pt x="33796" y="88328"/>
                  <a:pt x="38930" y="89384"/>
                </a:cubicBezTo>
                <a:cubicBezTo>
                  <a:pt x="44491" y="90087"/>
                  <a:pt x="54759" y="98533"/>
                  <a:pt x="59037" y="104164"/>
                </a:cubicBezTo>
                <a:cubicBezTo>
                  <a:pt x="61390" y="106979"/>
                  <a:pt x="63101" y="118592"/>
                  <a:pt x="65882" y="118944"/>
                </a:cubicBezTo>
                <a:cubicBezTo>
                  <a:pt x="72085" y="119648"/>
                  <a:pt x="78074" y="93255"/>
                  <a:pt x="83850" y="89384"/>
                </a:cubicBezTo>
                <a:cubicBezTo>
                  <a:pt x="87486" y="86568"/>
                  <a:pt x="95828" y="91143"/>
                  <a:pt x="99465" y="89384"/>
                </a:cubicBezTo>
                <a:cubicBezTo>
                  <a:pt x="104171" y="86920"/>
                  <a:pt x="112513" y="77419"/>
                  <a:pt x="115294" y="70733"/>
                </a:cubicBezTo>
                <a:cubicBezTo>
                  <a:pt x="117860" y="64398"/>
                  <a:pt x="119786" y="48914"/>
                  <a:pt x="119786" y="41173"/>
                </a:cubicBezTo>
                <a:cubicBezTo>
                  <a:pt x="119786" y="32727"/>
                  <a:pt x="119358" y="13372"/>
                  <a:pt x="115294" y="8093"/>
                </a:cubicBezTo>
                <a:cubicBezTo>
                  <a:pt x="110802" y="2111"/>
                  <a:pt x="98395" y="6686"/>
                  <a:pt x="92834" y="8093"/>
                </a:cubicBezTo>
                <a:cubicBezTo>
                  <a:pt x="87058" y="9501"/>
                  <a:pt x="76149" y="19354"/>
                  <a:pt x="70374" y="19002"/>
                </a:cubicBezTo>
                <a:cubicBezTo>
                  <a:pt x="63743" y="18651"/>
                  <a:pt x="51978" y="1407"/>
                  <a:pt x="45561" y="4222"/>
                </a:cubicBezTo>
                <a:cubicBezTo>
                  <a:pt x="42139" y="5630"/>
                  <a:pt x="40213" y="22170"/>
                  <a:pt x="36577" y="2252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7" name="Google Shape;607;p61"/>
          <p:cNvSpPr/>
          <p:nvPr/>
        </p:nvSpPr>
        <p:spPr>
          <a:xfrm>
            <a:off x="4757115" y="1569406"/>
            <a:ext cx="168300" cy="81900"/>
          </a:xfrm>
          <a:custGeom>
            <a:rect b="b" l="l" r="r" t="t"/>
            <a:pathLst>
              <a:path extrusionOk="0" h="120000" w="120000">
                <a:moveTo>
                  <a:pt x="88496" y="119502"/>
                </a:moveTo>
                <a:cubicBezTo>
                  <a:pt x="88496" y="119502"/>
                  <a:pt x="88737" y="103568"/>
                  <a:pt x="87294" y="99585"/>
                </a:cubicBezTo>
                <a:cubicBezTo>
                  <a:pt x="82484" y="86639"/>
                  <a:pt x="65891" y="73195"/>
                  <a:pt x="58196" y="74688"/>
                </a:cubicBezTo>
                <a:cubicBezTo>
                  <a:pt x="49298" y="75684"/>
                  <a:pt x="36312" y="107053"/>
                  <a:pt x="27895" y="112033"/>
                </a:cubicBezTo>
                <a:cubicBezTo>
                  <a:pt x="22124" y="115518"/>
                  <a:pt x="3607" y="114522"/>
                  <a:pt x="3607" y="114522"/>
                </a:cubicBezTo>
                <a:cubicBezTo>
                  <a:pt x="3607" y="114522"/>
                  <a:pt x="0" y="74190"/>
                  <a:pt x="2164" y="62240"/>
                </a:cubicBezTo>
                <a:cubicBezTo>
                  <a:pt x="3607" y="55269"/>
                  <a:pt x="8897" y="40829"/>
                  <a:pt x="12264" y="41327"/>
                </a:cubicBezTo>
                <a:cubicBezTo>
                  <a:pt x="17314" y="42323"/>
                  <a:pt x="19238" y="70705"/>
                  <a:pt x="23807" y="75186"/>
                </a:cubicBezTo>
                <a:cubicBezTo>
                  <a:pt x="27174" y="78672"/>
                  <a:pt x="35831" y="80165"/>
                  <a:pt x="38957" y="75186"/>
                </a:cubicBezTo>
                <a:cubicBezTo>
                  <a:pt x="41843" y="70207"/>
                  <a:pt x="44248" y="51286"/>
                  <a:pt x="42565" y="43817"/>
                </a:cubicBezTo>
                <a:cubicBezTo>
                  <a:pt x="41362" y="38340"/>
                  <a:pt x="33426" y="37842"/>
                  <a:pt x="31262" y="33360"/>
                </a:cubicBezTo>
                <a:cubicBezTo>
                  <a:pt x="29098" y="28879"/>
                  <a:pt x="26212" y="9958"/>
                  <a:pt x="26212" y="9958"/>
                </a:cubicBezTo>
                <a:cubicBezTo>
                  <a:pt x="26212" y="9958"/>
                  <a:pt x="47615" y="0"/>
                  <a:pt x="54589" y="4481"/>
                </a:cubicBezTo>
                <a:cubicBezTo>
                  <a:pt x="58917" y="7468"/>
                  <a:pt x="64689" y="25892"/>
                  <a:pt x="69018" y="29875"/>
                </a:cubicBezTo>
                <a:cubicBezTo>
                  <a:pt x="75511" y="34854"/>
                  <a:pt x="96913" y="32365"/>
                  <a:pt x="96913" y="32365"/>
                </a:cubicBezTo>
                <a:lnTo>
                  <a:pt x="119759" y="74688"/>
                </a:lnTo>
                <a:cubicBezTo>
                  <a:pt x="119759" y="74688"/>
                  <a:pt x="112304" y="88630"/>
                  <a:pt x="108937" y="89626"/>
                </a:cubicBezTo>
                <a:cubicBezTo>
                  <a:pt x="105090" y="90622"/>
                  <a:pt x="97875" y="76182"/>
                  <a:pt x="94509" y="79668"/>
                </a:cubicBezTo>
                <a:cubicBezTo>
                  <a:pt x="89939" y="84647"/>
                  <a:pt x="88496" y="119502"/>
                  <a:pt x="88496" y="11950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61"/>
          <p:cNvSpPr/>
          <p:nvPr/>
        </p:nvSpPr>
        <p:spPr>
          <a:xfrm>
            <a:off x="4783904" y="1989103"/>
            <a:ext cx="114600" cy="89400"/>
          </a:xfrm>
          <a:custGeom>
            <a:rect b="b" l="l" r="r" t="t"/>
            <a:pathLst>
              <a:path extrusionOk="0" h="120000" w="120000">
                <a:moveTo>
                  <a:pt x="90791" y="102661"/>
                </a:moveTo>
                <a:lnTo>
                  <a:pt x="70733" y="106768"/>
                </a:lnTo>
                <a:cubicBezTo>
                  <a:pt x="70733" y="106768"/>
                  <a:pt x="62639" y="105855"/>
                  <a:pt x="59824" y="106768"/>
                </a:cubicBezTo>
                <a:cubicBezTo>
                  <a:pt x="55953" y="108136"/>
                  <a:pt x="49970" y="117718"/>
                  <a:pt x="46099" y="118631"/>
                </a:cubicBezTo>
                <a:cubicBezTo>
                  <a:pt x="41173" y="119543"/>
                  <a:pt x="32375" y="112243"/>
                  <a:pt x="27448" y="111330"/>
                </a:cubicBezTo>
                <a:cubicBezTo>
                  <a:pt x="24985" y="110874"/>
                  <a:pt x="16187" y="111787"/>
                  <a:pt x="16187" y="111787"/>
                </a:cubicBezTo>
                <a:lnTo>
                  <a:pt x="15131" y="89429"/>
                </a:lnTo>
                <a:cubicBezTo>
                  <a:pt x="15131" y="89429"/>
                  <a:pt x="15131" y="73460"/>
                  <a:pt x="14076" y="68897"/>
                </a:cubicBezTo>
                <a:cubicBezTo>
                  <a:pt x="12316" y="62053"/>
                  <a:pt x="4926" y="49733"/>
                  <a:pt x="3167" y="42889"/>
                </a:cubicBezTo>
                <a:cubicBezTo>
                  <a:pt x="2111" y="38783"/>
                  <a:pt x="0" y="30114"/>
                  <a:pt x="1055" y="26007"/>
                </a:cubicBezTo>
                <a:cubicBezTo>
                  <a:pt x="3519" y="18707"/>
                  <a:pt x="20058" y="6387"/>
                  <a:pt x="20058" y="6387"/>
                </a:cubicBezTo>
                <a:cubicBezTo>
                  <a:pt x="20058" y="6387"/>
                  <a:pt x="23929" y="13688"/>
                  <a:pt x="25689" y="13231"/>
                </a:cubicBezTo>
                <a:cubicBezTo>
                  <a:pt x="28504" y="13231"/>
                  <a:pt x="29560" y="3650"/>
                  <a:pt x="32375" y="2737"/>
                </a:cubicBezTo>
                <a:cubicBezTo>
                  <a:pt x="38357" y="0"/>
                  <a:pt x="51730" y="7300"/>
                  <a:pt x="56304" y="13231"/>
                </a:cubicBezTo>
                <a:cubicBezTo>
                  <a:pt x="59824" y="17794"/>
                  <a:pt x="58416" y="33764"/>
                  <a:pt x="62639" y="37414"/>
                </a:cubicBezTo>
                <a:cubicBezTo>
                  <a:pt x="69325" y="42433"/>
                  <a:pt x="85513" y="33764"/>
                  <a:pt x="93255" y="32395"/>
                </a:cubicBezTo>
                <a:cubicBezTo>
                  <a:pt x="98181" y="31482"/>
                  <a:pt x="112609" y="28745"/>
                  <a:pt x="112609" y="28745"/>
                </a:cubicBezTo>
                <a:cubicBezTo>
                  <a:pt x="112609" y="28745"/>
                  <a:pt x="119648" y="46083"/>
                  <a:pt x="119296" y="52471"/>
                </a:cubicBezTo>
                <a:cubicBezTo>
                  <a:pt x="119296" y="57490"/>
                  <a:pt x="115073" y="67072"/>
                  <a:pt x="112961" y="71634"/>
                </a:cubicBezTo>
                <a:cubicBezTo>
                  <a:pt x="111202" y="75285"/>
                  <a:pt x="104868" y="80304"/>
                  <a:pt x="104516" y="84866"/>
                </a:cubicBezTo>
                <a:cubicBezTo>
                  <a:pt x="104516" y="88973"/>
                  <a:pt x="112609" y="95361"/>
                  <a:pt x="111202" y="99011"/>
                </a:cubicBezTo>
                <a:cubicBezTo>
                  <a:pt x="108739" y="104942"/>
                  <a:pt x="90791" y="102661"/>
                  <a:pt x="90791" y="10266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9" name="Google Shape;609;p61"/>
          <p:cNvSpPr/>
          <p:nvPr/>
        </p:nvSpPr>
        <p:spPr>
          <a:xfrm>
            <a:off x="4794323" y="1547083"/>
            <a:ext cx="99900" cy="46200"/>
          </a:xfrm>
          <a:custGeom>
            <a:rect b="b" l="l" r="r" t="t"/>
            <a:pathLst>
              <a:path extrusionOk="0" h="120000" w="120000">
                <a:moveTo>
                  <a:pt x="119593" y="114705"/>
                </a:moveTo>
                <a:cubicBezTo>
                  <a:pt x="119593" y="114705"/>
                  <a:pt x="83389" y="119117"/>
                  <a:pt x="72406" y="110294"/>
                </a:cubicBezTo>
                <a:cubicBezTo>
                  <a:pt x="65084" y="103235"/>
                  <a:pt x="55728" y="70588"/>
                  <a:pt x="48000" y="65294"/>
                </a:cubicBezTo>
                <a:cubicBezTo>
                  <a:pt x="36610" y="57352"/>
                  <a:pt x="0" y="75000"/>
                  <a:pt x="0" y="75000"/>
                </a:cubicBezTo>
                <a:cubicBezTo>
                  <a:pt x="0" y="75000"/>
                  <a:pt x="13830" y="45882"/>
                  <a:pt x="19118" y="37941"/>
                </a:cubicBezTo>
                <a:cubicBezTo>
                  <a:pt x="27254" y="26470"/>
                  <a:pt x="43932" y="3529"/>
                  <a:pt x="53694" y="1764"/>
                </a:cubicBezTo>
                <a:cubicBezTo>
                  <a:pt x="63864" y="0"/>
                  <a:pt x="92338" y="30000"/>
                  <a:pt x="92338" y="30000"/>
                </a:cubicBezTo>
                <a:lnTo>
                  <a:pt x="119593" y="114705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0" name="Google Shape;610;p61"/>
          <p:cNvSpPr/>
          <p:nvPr/>
        </p:nvSpPr>
        <p:spPr>
          <a:xfrm>
            <a:off x="4746698" y="1209242"/>
            <a:ext cx="198000" cy="345300"/>
          </a:xfrm>
          <a:custGeom>
            <a:rect b="b" l="l" r="r" t="t"/>
            <a:pathLst>
              <a:path extrusionOk="0" h="120000" w="120000">
                <a:moveTo>
                  <a:pt x="16820" y="50156"/>
                </a:moveTo>
                <a:cubicBezTo>
                  <a:pt x="16820" y="50156"/>
                  <a:pt x="24205" y="48398"/>
                  <a:pt x="25435" y="47109"/>
                </a:cubicBezTo>
                <a:cubicBezTo>
                  <a:pt x="28512" y="43593"/>
                  <a:pt x="24820" y="35507"/>
                  <a:pt x="24205" y="31640"/>
                </a:cubicBezTo>
                <a:cubicBezTo>
                  <a:pt x="24000" y="30468"/>
                  <a:pt x="24205" y="27890"/>
                  <a:pt x="23179" y="26718"/>
                </a:cubicBezTo>
                <a:cubicBezTo>
                  <a:pt x="21743" y="25078"/>
                  <a:pt x="15794" y="23085"/>
                  <a:pt x="13538" y="21796"/>
                </a:cubicBezTo>
                <a:cubicBezTo>
                  <a:pt x="10871" y="20390"/>
                  <a:pt x="3897" y="15703"/>
                  <a:pt x="3897" y="15703"/>
                </a:cubicBezTo>
                <a:cubicBezTo>
                  <a:pt x="3897" y="15703"/>
                  <a:pt x="10256" y="16640"/>
                  <a:pt x="12512" y="16875"/>
                </a:cubicBezTo>
                <a:cubicBezTo>
                  <a:pt x="15384" y="17343"/>
                  <a:pt x="21333" y="18046"/>
                  <a:pt x="24205" y="18164"/>
                </a:cubicBezTo>
                <a:cubicBezTo>
                  <a:pt x="28717" y="18164"/>
                  <a:pt x="37948" y="18398"/>
                  <a:pt x="41435" y="16875"/>
                </a:cubicBezTo>
                <a:cubicBezTo>
                  <a:pt x="44307" y="15703"/>
                  <a:pt x="45128" y="11250"/>
                  <a:pt x="46769" y="9492"/>
                </a:cubicBezTo>
                <a:cubicBezTo>
                  <a:pt x="48410" y="8085"/>
                  <a:pt x="52307" y="5273"/>
                  <a:pt x="54358" y="3984"/>
                </a:cubicBezTo>
                <a:cubicBezTo>
                  <a:pt x="56205" y="2929"/>
                  <a:pt x="59487" y="703"/>
                  <a:pt x="61948" y="351"/>
                </a:cubicBezTo>
                <a:cubicBezTo>
                  <a:pt x="64410" y="0"/>
                  <a:pt x="69333" y="937"/>
                  <a:pt x="71589" y="1523"/>
                </a:cubicBezTo>
                <a:cubicBezTo>
                  <a:pt x="74461" y="2343"/>
                  <a:pt x="80615" y="4687"/>
                  <a:pt x="81230" y="6445"/>
                </a:cubicBezTo>
                <a:cubicBezTo>
                  <a:pt x="82666" y="9492"/>
                  <a:pt x="74051" y="18164"/>
                  <a:pt x="74051" y="18164"/>
                </a:cubicBezTo>
                <a:lnTo>
                  <a:pt x="87384" y="25429"/>
                </a:lnTo>
                <a:lnTo>
                  <a:pt x="87384" y="25429"/>
                </a:lnTo>
                <a:cubicBezTo>
                  <a:pt x="87384" y="25429"/>
                  <a:pt x="86974" y="31171"/>
                  <a:pt x="87384" y="33164"/>
                </a:cubicBezTo>
                <a:cubicBezTo>
                  <a:pt x="88000" y="35625"/>
                  <a:pt x="91076" y="40429"/>
                  <a:pt x="91692" y="43007"/>
                </a:cubicBezTo>
                <a:cubicBezTo>
                  <a:pt x="92512" y="45820"/>
                  <a:pt x="91897" y="51796"/>
                  <a:pt x="92717" y="54609"/>
                </a:cubicBezTo>
                <a:cubicBezTo>
                  <a:pt x="93538" y="57187"/>
                  <a:pt x="96820" y="62109"/>
                  <a:pt x="98256" y="64453"/>
                </a:cubicBezTo>
                <a:cubicBezTo>
                  <a:pt x="99692" y="67265"/>
                  <a:pt x="102153" y="73007"/>
                  <a:pt x="104615" y="75585"/>
                </a:cubicBezTo>
                <a:cubicBezTo>
                  <a:pt x="105846" y="76757"/>
                  <a:pt x="109333" y="78867"/>
                  <a:pt x="111179" y="79921"/>
                </a:cubicBezTo>
                <a:cubicBezTo>
                  <a:pt x="113230" y="81093"/>
                  <a:pt x="119794" y="84140"/>
                  <a:pt x="119794" y="84140"/>
                </a:cubicBezTo>
                <a:cubicBezTo>
                  <a:pt x="119794" y="84140"/>
                  <a:pt x="112615" y="87656"/>
                  <a:pt x="110358" y="88945"/>
                </a:cubicBezTo>
                <a:cubicBezTo>
                  <a:pt x="106871" y="90820"/>
                  <a:pt x="100512" y="94921"/>
                  <a:pt x="97435" y="96914"/>
                </a:cubicBezTo>
                <a:cubicBezTo>
                  <a:pt x="94358" y="98906"/>
                  <a:pt x="87794" y="102656"/>
                  <a:pt x="85538" y="104882"/>
                </a:cubicBezTo>
                <a:cubicBezTo>
                  <a:pt x="84102" y="106523"/>
                  <a:pt x="82461" y="109921"/>
                  <a:pt x="82256" y="111679"/>
                </a:cubicBezTo>
                <a:cubicBezTo>
                  <a:pt x="81846" y="113789"/>
                  <a:pt x="83076" y="119882"/>
                  <a:pt x="83076" y="119882"/>
                </a:cubicBezTo>
                <a:cubicBezTo>
                  <a:pt x="83076" y="119882"/>
                  <a:pt x="75897" y="110039"/>
                  <a:pt x="70564" y="108750"/>
                </a:cubicBezTo>
                <a:cubicBezTo>
                  <a:pt x="66666" y="107812"/>
                  <a:pt x="58051" y="109335"/>
                  <a:pt x="54358" y="110507"/>
                </a:cubicBezTo>
                <a:cubicBezTo>
                  <a:pt x="51897" y="111210"/>
                  <a:pt x="49230" y="114257"/>
                  <a:pt x="46769" y="114843"/>
                </a:cubicBezTo>
                <a:cubicBezTo>
                  <a:pt x="41846" y="115898"/>
                  <a:pt x="30358" y="115195"/>
                  <a:pt x="25230" y="114140"/>
                </a:cubicBezTo>
                <a:cubicBezTo>
                  <a:pt x="20923" y="113320"/>
                  <a:pt x="12923" y="110156"/>
                  <a:pt x="10256" y="108046"/>
                </a:cubicBezTo>
                <a:cubicBezTo>
                  <a:pt x="7794" y="106289"/>
                  <a:pt x="5948" y="102070"/>
                  <a:pt x="4717" y="100078"/>
                </a:cubicBezTo>
                <a:cubicBezTo>
                  <a:pt x="3487" y="98085"/>
                  <a:pt x="820" y="94101"/>
                  <a:pt x="410" y="91992"/>
                </a:cubicBezTo>
                <a:cubicBezTo>
                  <a:pt x="0" y="88593"/>
                  <a:pt x="0" y="81210"/>
                  <a:pt x="3692" y="78515"/>
                </a:cubicBezTo>
                <a:cubicBezTo>
                  <a:pt x="6153" y="76640"/>
                  <a:pt x="15384" y="76171"/>
                  <a:pt x="18666" y="74765"/>
                </a:cubicBezTo>
                <a:cubicBezTo>
                  <a:pt x="21948" y="73593"/>
                  <a:pt x="27692" y="70546"/>
                  <a:pt x="29538" y="68671"/>
                </a:cubicBezTo>
                <a:cubicBezTo>
                  <a:pt x="31179" y="66914"/>
                  <a:pt x="29948" y="61875"/>
                  <a:pt x="32820" y="60703"/>
                </a:cubicBezTo>
                <a:cubicBezTo>
                  <a:pt x="36512" y="59179"/>
                  <a:pt x="48615" y="64101"/>
                  <a:pt x="51076" y="61875"/>
                </a:cubicBezTo>
                <a:cubicBezTo>
                  <a:pt x="53948" y="59296"/>
                  <a:pt x="44717" y="53085"/>
                  <a:pt x="40205" y="51445"/>
                </a:cubicBezTo>
                <a:cubicBezTo>
                  <a:pt x="35487" y="49570"/>
                  <a:pt x="16820" y="50156"/>
                  <a:pt x="16820" y="5015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1" name="Google Shape;611;p61"/>
          <p:cNvSpPr/>
          <p:nvPr/>
        </p:nvSpPr>
        <p:spPr>
          <a:xfrm>
            <a:off x="4545779" y="1861111"/>
            <a:ext cx="133800" cy="80400"/>
          </a:xfrm>
          <a:custGeom>
            <a:rect b="b" l="l" r="r" t="t"/>
            <a:pathLst>
              <a:path extrusionOk="0" h="120000" w="120000">
                <a:moveTo>
                  <a:pt x="3324" y="93000"/>
                </a:moveTo>
                <a:lnTo>
                  <a:pt x="0" y="72000"/>
                </a:lnTo>
                <a:cubicBezTo>
                  <a:pt x="0" y="72000"/>
                  <a:pt x="5440" y="75000"/>
                  <a:pt x="7254" y="75500"/>
                </a:cubicBezTo>
                <a:cubicBezTo>
                  <a:pt x="8765" y="76000"/>
                  <a:pt x="12392" y="77500"/>
                  <a:pt x="13904" y="77000"/>
                </a:cubicBezTo>
                <a:cubicBezTo>
                  <a:pt x="19949" y="75500"/>
                  <a:pt x="30528" y="66000"/>
                  <a:pt x="35969" y="61500"/>
                </a:cubicBezTo>
                <a:cubicBezTo>
                  <a:pt x="40503" y="57500"/>
                  <a:pt x="49269" y="49000"/>
                  <a:pt x="53198" y="43500"/>
                </a:cubicBezTo>
                <a:cubicBezTo>
                  <a:pt x="55012" y="41000"/>
                  <a:pt x="58035" y="36500"/>
                  <a:pt x="58942" y="33500"/>
                </a:cubicBezTo>
                <a:cubicBezTo>
                  <a:pt x="60755" y="26500"/>
                  <a:pt x="59546" y="2000"/>
                  <a:pt x="59546" y="2000"/>
                </a:cubicBezTo>
                <a:cubicBezTo>
                  <a:pt x="59546" y="2000"/>
                  <a:pt x="69521" y="20500"/>
                  <a:pt x="74055" y="23000"/>
                </a:cubicBezTo>
                <a:cubicBezTo>
                  <a:pt x="77078" y="24500"/>
                  <a:pt x="84030" y="23500"/>
                  <a:pt x="86750" y="20500"/>
                </a:cubicBezTo>
                <a:cubicBezTo>
                  <a:pt x="88866" y="17500"/>
                  <a:pt x="88261" y="6000"/>
                  <a:pt x="90680" y="3500"/>
                </a:cubicBezTo>
                <a:cubicBezTo>
                  <a:pt x="94005" y="0"/>
                  <a:pt x="103979" y="1000"/>
                  <a:pt x="106397" y="6000"/>
                </a:cubicBezTo>
                <a:cubicBezTo>
                  <a:pt x="108211" y="10000"/>
                  <a:pt x="103375" y="21000"/>
                  <a:pt x="104886" y="25500"/>
                </a:cubicBezTo>
                <a:cubicBezTo>
                  <a:pt x="106397" y="30500"/>
                  <a:pt x="116372" y="36500"/>
                  <a:pt x="116372" y="36500"/>
                </a:cubicBezTo>
                <a:cubicBezTo>
                  <a:pt x="116372" y="36500"/>
                  <a:pt x="119697" y="59000"/>
                  <a:pt x="118790" y="66000"/>
                </a:cubicBezTo>
                <a:cubicBezTo>
                  <a:pt x="117884" y="71000"/>
                  <a:pt x="112745" y="79000"/>
                  <a:pt x="111536" y="84000"/>
                </a:cubicBezTo>
                <a:cubicBezTo>
                  <a:pt x="111234" y="86000"/>
                  <a:pt x="111234" y="90500"/>
                  <a:pt x="110629" y="92000"/>
                </a:cubicBezTo>
                <a:cubicBezTo>
                  <a:pt x="109722" y="96500"/>
                  <a:pt x="104282" y="107000"/>
                  <a:pt x="104282" y="107000"/>
                </a:cubicBezTo>
                <a:cubicBezTo>
                  <a:pt x="104282" y="107000"/>
                  <a:pt x="91586" y="117500"/>
                  <a:pt x="87052" y="118500"/>
                </a:cubicBezTo>
                <a:cubicBezTo>
                  <a:pt x="79193" y="119500"/>
                  <a:pt x="56826" y="107500"/>
                  <a:pt x="56826" y="107500"/>
                </a:cubicBezTo>
                <a:cubicBezTo>
                  <a:pt x="56826" y="107500"/>
                  <a:pt x="50176" y="88500"/>
                  <a:pt x="46246" y="87500"/>
                </a:cubicBezTo>
                <a:cubicBezTo>
                  <a:pt x="41712" y="86000"/>
                  <a:pt x="34458" y="99000"/>
                  <a:pt x="30226" y="100500"/>
                </a:cubicBezTo>
                <a:cubicBezTo>
                  <a:pt x="25692" y="102500"/>
                  <a:pt x="16020" y="102500"/>
                  <a:pt x="11486" y="100500"/>
                </a:cubicBezTo>
                <a:cubicBezTo>
                  <a:pt x="9370" y="99500"/>
                  <a:pt x="3324" y="93000"/>
                  <a:pt x="3324" y="93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2" name="Google Shape;612;p61"/>
          <p:cNvSpPr/>
          <p:nvPr/>
        </p:nvSpPr>
        <p:spPr>
          <a:xfrm>
            <a:off x="4160315" y="1691446"/>
            <a:ext cx="87900" cy="111600"/>
          </a:xfrm>
          <a:custGeom>
            <a:rect b="b" l="l" r="r" t="t"/>
            <a:pathLst>
              <a:path extrusionOk="0" h="120000" w="120000">
                <a:moveTo>
                  <a:pt x="64651" y="364"/>
                </a:moveTo>
                <a:cubicBezTo>
                  <a:pt x="60930" y="1094"/>
                  <a:pt x="56279" y="7294"/>
                  <a:pt x="55348" y="10212"/>
                </a:cubicBezTo>
                <a:cubicBezTo>
                  <a:pt x="53488" y="13860"/>
                  <a:pt x="58604" y="22613"/>
                  <a:pt x="55348" y="25531"/>
                </a:cubicBezTo>
                <a:cubicBezTo>
                  <a:pt x="47441" y="32097"/>
                  <a:pt x="17674" y="23343"/>
                  <a:pt x="8837" y="29179"/>
                </a:cubicBezTo>
                <a:cubicBezTo>
                  <a:pt x="5581" y="31003"/>
                  <a:pt x="4651" y="37933"/>
                  <a:pt x="3720" y="40851"/>
                </a:cubicBezTo>
                <a:cubicBezTo>
                  <a:pt x="2790" y="45592"/>
                  <a:pt x="0" y="56170"/>
                  <a:pt x="3720" y="59817"/>
                </a:cubicBezTo>
                <a:cubicBezTo>
                  <a:pt x="6511" y="62006"/>
                  <a:pt x="16279" y="59452"/>
                  <a:pt x="18604" y="61641"/>
                </a:cubicBezTo>
                <a:cubicBezTo>
                  <a:pt x="21395" y="64559"/>
                  <a:pt x="20465" y="72218"/>
                  <a:pt x="18604" y="75136"/>
                </a:cubicBezTo>
                <a:cubicBezTo>
                  <a:pt x="16279" y="78419"/>
                  <a:pt x="5581" y="79878"/>
                  <a:pt x="3720" y="82796"/>
                </a:cubicBezTo>
                <a:cubicBezTo>
                  <a:pt x="1395" y="87173"/>
                  <a:pt x="6046" y="97386"/>
                  <a:pt x="6511" y="102127"/>
                </a:cubicBezTo>
                <a:cubicBezTo>
                  <a:pt x="6511" y="105410"/>
                  <a:pt x="3255" y="113069"/>
                  <a:pt x="6511" y="115258"/>
                </a:cubicBezTo>
                <a:cubicBezTo>
                  <a:pt x="12093" y="119635"/>
                  <a:pt x="30697" y="115623"/>
                  <a:pt x="38139" y="113434"/>
                </a:cubicBezTo>
                <a:cubicBezTo>
                  <a:pt x="46511" y="111246"/>
                  <a:pt x="59069" y="100303"/>
                  <a:pt x="67441" y="98115"/>
                </a:cubicBezTo>
                <a:cubicBezTo>
                  <a:pt x="73023" y="96656"/>
                  <a:pt x="85581" y="98844"/>
                  <a:pt x="91627" y="98115"/>
                </a:cubicBezTo>
                <a:cubicBezTo>
                  <a:pt x="96744" y="97750"/>
                  <a:pt x="107906" y="97386"/>
                  <a:pt x="111162" y="94468"/>
                </a:cubicBezTo>
                <a:cubicBezTo>
                  <a:pt x="118604" y="88267"/>
                  <a:pt x="119534" y="70030"/>
                  <a:pt x="118604" y="61641"/>
                </a:cubicBezTo>
                <a:cubicBezTo>
                  <a:pt x="117674" y="55440"/>
                  <a:pt x="107441" y="37933"/>
                  <a:pt x="107441" y="37933"/>
                </a:cubicBezTo>
                <a:cubicBezTo>
                  <a:pt x="107441" y="37933"/>
                  <a:pt x="82325" y="41580"/>
                  <a:pt x="75813" y="37933"/>
                </a:cubicBezTo>
                <a:cubicBezTo>
                  <a:pt x="72558" y="35744"/>
                  <a:pt x="70697" y="28085"/>
                  <a:pt x="71162" y="24437"/>
                </a:cubicBezTo>
                <a:cubicBezTo>
                  <a:pt x="71162" y="20060"/>
                  <a:pt x="78139" y="7294"/>
                  <a:pt x="78139" y="7294"/>
                </a:cubicBezTo>
                <a:cubicBezTo>
                  <a:pt x="78139" y="7294"/>
                  <a:pt x="68837" y="0"/>
                  <a:pt x="64651" y="36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3" name="Google Shape;613;p61"/>
          <p:cNvSpPr/>
          <p:nvPr/>
        </p:nvSpPr>
        <p:spPr>
          <a:xfrm>
            <a:off x="4611263" y="1234544"/>
            <a:ext cx="28500" cy="17700"/>
          </a:xfrm>
          <a:custGeom>
            <a:rect b="b" l="l" r="r" t="t"/>
            <a:pathLst>
              <a:path extrusionOk="0" h="120000" w="120000">
                <a:moveTo>
                  <a:pt x="43373" y="21818"/>
                </a:moveTo>
                <a:cubicBezTo>
                  <a:pt x="30361" y="32727"/>
                  <a:pt x="0" y="69818"/>
                  <a:pt x="5783" y="91636"/>
                </a:cubicBezTo>
                <a:cubicBezTo>
                  <a:pt x="13012" y="117818"/>
                  <a:pt x="63614" y="115636"/>
                  <a:pt x="80963" y="102545"/>
                </a:cubicBezTo>
                <a:cubicBezTo>
                  <a:pt x="95421" y="91636"/>
                  <a:pt x="118554" y="41454"/>
                  <a:pt x="111325" y="21818"/>
                </a:cubicBezTo>
                <a:cubicBezTo>
                  <a:pt x="102650" y="0"/>
                  <a:pt x="59277" y="10909"/>
                  <a:pt x="43373" y="2181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4" name="Google Shape;614;p61"/>
          <p:cNvSpPr/>
          <p:nvPr/>
        </p:nvSpPr>
        <p:spPr>
          <a:xfrm>
            <a:off x="4651448" y="1215195"/>
            <a:ext cx="25200" cy="50700"/>
          </a:xfrm>
          <a:custGeom>
            <a:rect b="b" l="l" r="r" t="t"/>
            <a:pathLst>
              <a:path extrusionOk="0" h="120000" w="120000">
                <a:moveTo>
                  <a:pt x="15584" y="8053"/>
                </a:moveTo>
                <a:cubicBezTo>
                  <a:pt x="0" y="16912"/>
                  <a:pt x="9350" y="45906"/>
                  <a:pt x="23376" y="54765"/>
                </a:cubicBezTo>
                <a:cubicBezTo>
                  <a:pt x="31168" y="60402"/>
                  <a:pt x="63896" y="57986"/>
                  <a:pt x="71688" y="63624"/>
                </a:cubicBezTo>
                <a:cubicBezTo>
                  <a:pt x="88831" y="74093"/>
                  <a:pt x="60779" y="117583"/>
                  <a:pt x="88831" y="118389"/>
                </a:cubicBezTo>
                <a:cubicBezTo>
                  <a:pt x="107532" y="119194"/>
                  <a:pt x="110649" y="90201"/>
                  <a:pt x="113766" y="80536"/>
                </a:cubicBezTo>
                <a:cubicBezTo>
                  <a:pt x="115324" y="71677"/>
                  <a:pt x="113766" y="54765"/>
                  <a:pt x="113766" y="46711"/>
                </a:cubicBezTo>
                <a:cubicBezTo>
                  <a:pt x="112207" y="37046"/>
                  <a:pt x="118441" y="14496"/>
                  <a:pt x="104415" y="8053"/>
                </a:cubicBezTo>
                <a:cubicBezTo>
                  <a:pt x="88831" y="805"/>
                  <a:pt x="29610" y="0"/>
                  <a:pt x="15584" y="805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5" name="Google Shape;615;p61"/>
          <p:cNvSpPr/>
          <p:nvPr/>
        </p:nvSpPr>
        <p:spPr>
          <a:xfrm>
            <a:off x="4687167" y="1218172"/>
            <a:ext cx="19500" cy="17700"/>
          </a:xfrm>
          <a:custGeom>
            <a:rect b="b" l="l" r="r" t="t"/>
            <a:pathLst>
              <a:path extrusionOk="0" h="120000" w="120000">
                <a:moveTo>
                  <a:pt x="6101" y="44444"/>
                </a:moveTo>
                <a:cubicBezTo>
                  <a:pt x="0" y="66666"/>
                  <a:pt x="38644" y="117777"/>
                  <a:pt x="61016" y="115555"/>
                </a:cubicBezTo>
                <a:cubicBezTo>
                  <a:pt x="83389" y="113333"/>
                  <a:pt x="117966" y="42222"/>
                  <a:pt x="103728" y="22222"/>
                </a:cubicBezTo>
                <a:cubicBezTo>
                  <a:pt x="87457" y="0"/>
                  <a:pt x="14237" y="20000"/>
                  <a:pt x="6101" y="444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p61"/>
          <p:cNvSpPr/>
          <p:nvPr/>
        </p:nvSpPr>
        <p:spPr>
          <a:xfrm>
            <a:off x="4443089" y="1166083"/>
            <a:ext cx="504600" cy="438900"/>
          </a:xfrm>
          <a:custGeom>
            <a:rect b="b" l="l" r="r" t="t"/>
            <a:pathLst>
              <a:path extrusionOk="0" h="120000" w="120000">
                <a:moveTo>
                  <a:pt x="101285" y="25918"/>
                </a:moveTo>
                <a:cubicBezTo>
                  <a:pt x="101285" y="25918"/>
                  <a:pt x="104658" y="19093"/>
                  <a:pt x="104176" y="16694"/>
                </a:cubicBezTo>
                <a:cubicBezTo>
                  <a:pt x="103855" y="15219"/>
                  <a:pt x="101526" y="13466"/>
                  <a:pt x="100401" y="12820"/>
                </a:cubicBezTo>
                <a:cubicBezTo>
                  <a:pt x="99518" y="12267"/>
                  <a:pt x="97590" y="11529"/>
                  <a:pt x="96626" y="11806"/>
                </a:cubicBezTo>
                <a:cubicBezTo>
                  <a:pt x="95742" y="12083"/>
                  <a:pt x="94297" y="13927"/>
                  <a:pt x="93654" y="14757"/>
                </a:cubicBezTo>
                <a:cubicBezTo>
                  <a:pt x="92851" y="15680"/>
                  <a:pt x="91325" y="17893"/>
                  <a:pt x="90682" y="19093"/>
                </a:cubicBezTo>
                <a:cubicBezTo>
                  <a:pt x="89959" y="20476"/>
                  <a:pt x="89638" y="23981"/>
                  <a:pt x="88594" y="24903"/>
                </a:cubicBezTo>
                <a:cubicBezTo>
                  <a:pt x="87228" y="26102"/>
                  <a:pt x="83534" y="25918"/>
                  <a:pt x="81847" y="25826"/>
                </a:cubicBezTo>
                <a:cubicBezTo>
                  <a:pt x="80642" y="25826"/>
                  <a:pt x="78313" y="25180"/>
                  <a:pt x="77188" y="24903"/>
                </a:cubicBezTo>
                <a:cubicBezTo>
                  <a:pt x="76385" y="24627"/>
                  <a:pt x="73815" y="23889"/>
                  <a:pt x="73815" y="23889"/>
                </a:cubicBezTo>
                <a:cubicBezTo>
                  <a:pt x="73815" y="23889"/>
                  <a:pt x="71566" y="26010"/>
                  <a:pt x="70843" y="26840"/>
                </a:cubicBezTo>
                <a:cubicBezTo>
                  <a:pt x="70200" y="27671"/>
                  <a:pt x="69236" y="29792"/>
                  <a:pt x="68353" y="30253"/>
                </a:cubicBezTo>
                <a:cubicBezTo>
                  <a:pt x="67309" y="30807"/>
                  <a:pt x="64899" y="30161"/>
                  <a:pt x="63694" y="30253"/>
                </a:cubicBezTo>
                <a:cubicBezTo>
                  <a:pt x="62891" y="30253"/>
                  <a:pt x="61124" y="30253"/>
                  <a:pt x="60321" y="30714"/>
                </a:cubicBezTo>
                <a:cubicBezTo>
                  <a:pt x="59518" y="31176"/>
                  <a:pt x="58554" y="33020"/>
                  <a:pt x="57831" y="33574"/>
                </a:cubicBezTo>
                <a:cubicBezTo>
                  <a:pt x="57269" y="34127"/>
                  <a:pt x="55983" y="34957"/>
                  <a:pt x="55261" y="35049"/>
                </a:cubicBezTo>
                <a:cubicBezTo>
                  <a:pt x="54538" y="35142"/>
                  <a:pt x="52931" y="33574"/>
                  <a:pt x="52289" y="34127"/>
                </a:cubicBezTo>
                <a:cubicBezTo>
                  <a:pt x="51405" y="34773"/>
                  <a:pt x="52449" y="37909"/>
                  <a:pt x="51887" y="38923"/>
                </a:cubicBezTo>
                <a:cubicBezTo>
                  <a:pt x="51485" y="39661"/>
                  <a:pt x="49799" y="40122"/>
                  <a:pt x="49397" y="40860"/>
                </a:cubicBezTo>
                <a:cubicBezTo>
                  <a:pt x="48755" y="41875"/>
                  <a:pt x="49317" y="44827"/>
                  <a:pt x="48514" y="45749"/>
                </a:cubicBezTo>
                <a:cubicBezTo>
                  <a:pt x="47871" y="46395"/>
                  <a:pt x="45783" y="45564"/>
                  <a:pt x="45140" y="46210"/>
                </a:cubicBezTo>
                <a:cubicBezTo>
                  <a:pt x="44337" y="46948"/>
                  <a:pt x="44578" y="49715"/>
                  <a:pt x="43855" y="50545"/>
                </a:cubicBezTo>
                <a:cubicBezTo>
                  <a:pt x="43453" y="51191"/>
                  <a:pt x="41767" y="51375"/>
                  <a:pt x="41365" y="52021"/>
                </a:cubicBezTo>
                <a:cubicBezTo>
                  <a:pt x="40401" y="53497"/>
                  <a:pt x="40963" y="57555"/>
                  <a:pt x="40481" y="59308"/>
                </a:cubicBezTo>
                <a:cubicBezTo>
                  <a:pt x="40160" y="60599"/>
                  <a:pt x="38152" y="62813"/>
                  <a:pt x="38393" y="64104"/>
                </a:cubicBezTo>
                <a:cubicBezTo>
                  <a:pt x="38554" y="65211"/>
                  <a:pt x="41365" y="65857"/>
                  <a:pt x="41365" y="67056"/>
                </a:cubicBezTo>
                <a:cubicBezTo>
                  <a:pt x="41365" y="67794"/>
                  <a:pt x="39919" y="68716"/>
                  <a:pt x="39277" y="68993"/>
                </a:cubicBezTo>
                <a:cubicBezTo>
                  <a:pt x="38072" y="69269"/>
                  <a:pt x="35662" y="67332"/>
                  <a:pt x="34618" y="67978"/>
                </a:cubicBezTo>
                <a:cubicBezTo>
                  <a:pt x="33815" y="68531"/>
                  <a:pt x="33413" y="70837"/>
                  <a:pt x="33333" y="71852"/>
                </a:cubicBezTo>
                <a:cubicBezTo>
                  <a:pt x="33092" y="74435"/>
                  <a:pt x="34297" y="79508"/>
                  <a:pt x="34618" y="81998"/>
                </a:cubicBezTo>
                <a:cubicBezTo>
                  <a:pt x="34859" y="83566"/>
                  <a:pt x="35020" y="86794"/>
                  <a:pt x="35421" y="88270"/>
                </a:cubicBezTo>
                <a:cubicBezTo>
                  <a:pt x="35903" y="90023"/>
                  <a:pt x="37510" y="92974"/>
                  <a:pt x="37991" y="94634"/>
                </a:cubicBezTo>
                <a:cubicBezTo>
                  <a:pt x="38473" y="96295"/>
                  <a:pt x="39919" y="99800"/>
                  <a:pt x="39277" y="101368"/>
                </a:cubicBezTo>
                <a:cubicBezTo>
                  <a:pt x="38714" y="102751"/>
                  <a:pt x="35421" y="103120"/>
                  <a:pt x="34618" y="104319"/>
                </a:cubicBezTo>
                <a:cubicBezTo>
                  <a:pt x="33654" y="105703"/>
                  <a:pt x="33493" y="109392"/>
                  <a:pt x="32931" y="111053"/>
                </a:cubicBezTo>
                <a:cubicBezTo>
                  <a:pt x="32610" y="112067"/>
                  <a:pt x="31244" y="114926"/>
                  <a:pt x="31244" y="114926"/>
                </a:cubicBezTo>
                <a:cubicBezTo>
                  <a:pt x="31244" y="114926"/>
                  <a:pt x="28915" y="112713"/>
                  <a:pt x="27951" y="112528"/>
                </a:cubicBezTo>
                <a:cubicBezTo>
                  <a:pt x="26184" y="112159"/>
                  <a:pt x="22489" y="113174"/>
                  <a:pt x="20803" y="114004"/>
                </a:cubicBezTo>
                <a:cubicBezTo>
                  <a:pt x="19759" y="114465"/>
                  <a:pt x="17991" y="116310"/>
                  <a:pt x="16947" y="116863"/>
                </a:cubicBezTo>
                <a:cubicBezTo>
                  <a:pt x="16064" y="117417"/>
                  <a:pt x="14136" y="118155"/>
                  <a:pt x="13172" y="118339"/>
                </a:cubicBezTo>
                <a:cubicBezTo>
                  <a:pt x="11726" y="118708"/>
                  <a:pt x="8433" y="119907"/>
                  <a:pt x="7309" y="118800"/>
                </a:cubicBezTo>
                <a:cubicBezTo>
                  <a:pt x="6184" y="117694"/>
                  <a:pt x="7630" y="113451"/>
                  <a:pt x="6827" y="112067"/>
                </a:cubicBezTo>
                <a:cubicBezTo>
                  <a:pt x="6506" y="111329"/>
                  <a:pt x="4658" y="110868"/>
                  <a:pt x="4337" y="110130"/>
                </a:cubicBezTo>
                <a:cubicBezTo>
                  <a:pt x="3453" y="107732"/>
                  <a:pt x="6987" y="102013"/>
                  <a:pt x="5622" y="99892"/>
                </a:cubicBezTo>
                <a:cubicBezTo>
                  <a:pt x="5060" y="99154"/>
                  <a:pt x="2811" y="100169"/>
                  <a:pt x="2248" y="99431"/>
                </a:cubicBezTo>
                <a:cubicBezTo>
                  <a:pt x="80" y="96756"/>
                  <a:pt x="0" y="87901"/>
                  <a:pt x="1767" y="84857"/>
                </a:cubicBezTo>
                <a:cubicBezTo>
                  <a:pt x="2409" y="83935"/>
                  <a:pt x="4899" y="84304"/>
                  <a:pt x="5622" y="83474"/>
                </a:cubicBezTo>
                <a:cubicBezTo>
                  <a:pt x="6104" y="82828"/>
                  <a:pt x="5943" y="80707"/>
                  <a:pt x="6425" y="80061"/>
                </a:cubicBezTo>
                <a:cubicBezTo>
                  <a:pt x="7309" y="79046"/>
                  <a:pt x="9879" y="78401"/>
                  <a:pt x="11084" y="78124"/>
                </a:cubicBezTo>
                <a:cubicBezTo>
                  <a:pt x="12128" y="77847"/>
                  <a:pt x="14377" y="78216"/>
                  <a:pt x="15261" y="77663"/>
                </a:cubicBezTo>
                <a:cubicBezTo>
                  <a:pt x="16064" y="77109"/>
                  <a:pt x="16626" y="74803"/>
                  <a:pt x="17429" y="74250"/>
                </a:cubicBezTo>
                <a:cubicBezTo>
                  <a:pt x="18473" y="73512"/>
                  <a:pt x="21606" y="74803"/>
                  <a:pt x="22489" y="73789"/>
                </a:cubicBezTo>
                <a:cubicBezTo>
                  <a:pt x="23534" y="72590"/>
                  <a:pt x="21927" y="68347"/>
                  <a:pt x="22891" y="66963"/>
                </a:cubicBezTo>
                <a:cubicBezTo>
                  <a:pt x="24016" y="65395"/>
                  <a:pt x="28433" y="66133"/>
                  <a:pt x="29638" y="64565"/>
                </a:cubicBezTo>
                <a:cubicBezTo>
                  <a:pt x="30441" y="63551"/>
                  <a:pt x="29879" y="60415"/>
                  <a:pt x="30441" y="59215"/>
                </a:cubicBezTo>
                <a:cubicBezTo>
                  <a:pt x="30923" y="58201"/>
                  <a:pt x="33172" y="57371"/>
                  <a:pt x="33734" y="56356"/>
                </a:cubicBezTo>
                <a:cubicBezTo>
                  <a:pt x="34457" y="55157"/>
                  <a:pt x="34698" y="52298"/>
                  <a:pt x="35020" y="51006"/>
                </a:cubicBezTo>
                <a:cubicBezTo>
                  <a:pt x="35341" y="49715"/>
                  <a:pt x="35662" y="46856"/>
                  <a:pt x="36305" y="45657"/>
                </a:cubicBezTo>
                <a:cubicBezTo>
                  <a:pt x="37188" y="43904"/>
                  <a:pt x="40160" y="41414"/>
                  <a:pt x="41365" y="39846"/>
                </a:cubicBezTo>
                <a:cubicBezTo>
                  <a:pt x="42489" y="38462"/>
                  <a:pt x="44337" y="35326"/>
                  <a:pt x="45542" y="34035"/>
                </a:cubicBezTo>
                <a:cubicBezTo>
                  <a:pt x="46586" y="32928"/>
                  <a:pt x="48915" y="30807"/>
                  <a:pt x="50200" y="30161"/>
                </a:cubicBezTo>
                <a:cubicBezTo>
                  <a:pt x="51807" y="29423"/>
                  <a:pt x="55341" y="29792"/>
                  <a:pt x="56947" y="29239"/>
                </a:cubicBezTo>
                <a:cubicBezTo>
                  <a:pt x="57991" y="28870"/>
                  <a:pt x="59759" y="27209"/>
                  <a:pt x="60722" y="26840"/>
                </a:cubicBezTo>
                <a:cubicBezTo>
                  <a:pt x="62489" y="26102"/>
                  <a:pt x="66586" y="26748"/>
                  <a:pt x="67951" y="25365"/>
                </a:cubicBezTo>
                <a:cubicBezTo>
                  <a:pt x="68755" y="24534"/>
                  <a:pt x="68433" y="21491"/>
                  <a:pt x="69156" y="20476"/>
                </a:cubicBezTo>
                <a:cubicBezTo>
                  <a:pt x="69959" y="19461"/>
                  <a:pt x="72931" y="19277"/>
                  <a:pt x="73413" y="18078"/>
                </a:cubicBezTo>
                <a:cubicBezTo>
                  <a:pt x="73975" y="16694"/>
                  <a:pt x="72851" y="13558"/>
                  <a:pt x="72128" y="12267"/>
                </a:cubicBezTo>
                <a:cubicBezTo>
                  <a:pt x="71566" y="11252"/>
                  <a:pt x="68594" y="10514"/>
                  <a:pt x="68755" y="9408"/>
                </a:cubicBezTo>
                <a:cubicBezTo>
                  <a:pt x="68995" y="7840"/>
                  <a:pt x="72771" y="8393"/>
                  <a:pt x="73815" y="7471"/>
                </a:cubicBezTo>
                <a:cubicBezTo>
                  <a:pt x="74538" y="6733"/>
                  <a:pt x="74618" y="3412"/>
                  <a:pt x="75502" y="3597"/>
                </a:cubicBezTo>
                <a:cubicBezTo>
                  <a:pt x="76626" y="3781"/>
                  <a:pt x="75582" y="7840"/>
                  <a:pt x="76385" y="8854"/>
                </a:cubicBezTo>
                <a:cubicBezTo>
                  <a:pt x="76787" y="9500"/>
                  <a:pt x="78313" y="10330"/>
                  <a:pt x="78875" y="9869"/>
                </a:cubicBezTo>
                <a:cubicBezTo>
                  <a:pt x="79357" y="9408"/>
                  <a:pt x="78473" y="7378"/>
                  <a:pt x="78875" y="6917"/>
                </a:cubicBezTo>
                <a:cubicBezTo>
                  <a:pt x="79357" y="6364"/>
                  <a:pt x="80883" y="6548"/>
                  <a:pt x="81445" y="6917"/>
                </a:cubicBezTo>
                <a:cubicBezTo>
                  <a:pt x="81847" y="7286"/>
                  <a:pt x="81847" y="8946"/>
                  <a:pt x="82248" y="9408"/>
                </a:cubicBezTo>
                <a:cubicBezTo>
                  <a:pt x="82891" y="10053"/>
                  <a:pt x="84819" y="10791"/>
                  <a:pt x="85622" y="10330"/>
                </a:cubicBezTo>
                <a:cubicBezTo>
                  <a:pt x="86586" y="9777"/>
                  <a:pt x="87630" y="7102"/>
                  <a:pt x="87309" y="5995"/>
                </a:cubicBezTo>
                <a:cubicBezTo>
                  <a:pt x="87068" y="5165"/>
                  <a:pt x="84738" y="4888"/>
                  <a:pt x="84819" y="4058"/>
                </a:cubicBezTo>
                <a:cubicBezTo>
                  <a:pt x="84819" y="2674"/>
                  <a:pt x="87791" y="1014"/>
                  <a:pt x="88995" y="1106"/>
                </a:cubicBezTo>
                <a:cubicBezTo>
                  <a:pt x="90361" y="1199"/>
                  <a:pt x="91887" y="5257"/>
                  <a:pt x="93253" y="4980"/>
                </a:cubicBezTo>
                <a:cubicBezTo>
                  <a:pt x="94377" y="4796"/>
                  <a:pt x="94538" y="0"/>
                  <a:pt x="95742" y="184"/>
                </a:cubicBezTo>
                <a:cubicBezTo>
                  <a:pt x="96947" y="368"/>
                  <a:pt x="96064" y="4611"/>
                  <a:pt x="97028" y="5534"/>
                </a:cubicBezTo>
                <a:cubicBezTo>
                  <a:pt x="97831" y="6272"/>
                  <a:pt x="100240" y="6272"/>
                  <a:pt x="101204" y="5995"/>
                </a:cubicBezTo>
                <a:cubicBezTo>
                  <a:pt x="102650" y="5534"/>
                  <a:pt x="104417" y="2121"/>
                  <a:pt x="105863" y="2121"/>
                </a:cubicBezTo>
                <a:cubicBezTo>
                  <a:pt x="107469" y="2029"/>
                  <a:pt x="110763" y="4335"/>
                  <a:pt x="111325" y="5995"/>
                </a:cubicBezTo>
                <a:cubicBezTo>
                  <a:pt x="111726" y="7009"/>
                  <a:pt x="110040" y="9408"/>
                  <a:pt x="110522" y="10330"/>
                </a:cubicBezTo>
                <a:cubicBezTo>
                  <a:pt x="111726" y="12913"/>
                  <a:pt x="119919" y="14573"/>
                  <a:pt x="119919" y="14573"/>
                </a:cubicBezTo>
                <a:cubicBezTo>
                  <a:pt x="119919" y="14573"/>
                  <a:pt x="115502" y="17432"/>
                  <a:pt x="114136" y="18724"/>
                </a:cubicBezTo>
                <a:cubicBezTo>
                  <a:pt x="112610" y="20199"/>
                  <a:pt x="109799" y="23612"/>
                  <a:pt x="108674" y="25549"/>
                </a:cubicBezTo>
                <a:cubicBezTo>
                  <a:pt x="107951" y="26933"/>
                  <a:pt x="106586" y="31544"/>
                  <a:pt x="106586" y="31544"/>
                </a:cubicBezTo>
                <a:lnTo>
                  <a:pt x="101285" y="25918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4176685" y="2002497"/>
            <a:ext cx="248700" cy="209700"/>
          </a:xfrm>
          <a:custGeom>
            <a:rect b="b" l="l" r="r" t="t"/>
            <a:pathLst>
              <a:path extrusionOk="0" h="120000" w="120000">
                <a:moveTo>
                  <a:pt x="119837" y="27395"/>
                </a:moveTo>
                <a:cubicBezTo>
                  <a:pt x="119837" y="27395"/>
                  <a:pt x="105365" y="30289"/>
                  <a:pt x="100975" y="28360"/>
                </a:cubicBezTo>
                <a:cubicBezTo>
                  <a:pt x="98861" y="27395"/>
                  <a:pt x="96260" y="22379"/>
                  <a:pt x="94146" y="21221"/>
                </a:cubicBezTo>
                <a:cubicBezTo>
                  <a:pt x="91056" y="19678"/>
                  <a:pt x="83902" y="21028"/>
                  <a:pt x="80487" y="20257"/>
                </a:cubicBezTo>
                <a:cubicBezTo>
                  <a:pt x="77235" y="19485"/>
                  <a:pt x="70894" y="16591"/>
                  <a:pt x="67642" y="15241"/>
                </a:cubicBezTo>
                <a:cubicBezTo>
                  <a:pt x="64065" y="13697"/>
                  <a:pt x="57073" y="9260"/>
                  <a:pt x="53170" y="9067"/>
                </a:cubicBezTo>
                <a:cubicBezTo>
                  <a:pt x="51056" y="9067"/>
                  <a:pt x="46829" y="12540"/>
                  <a:pt x="44715" y="12154"/>
                </a:cubicBezTo>
                <a:cubicBezTo>
                  <a:pt x="42601" y="11961"/>
                  <a:pt x="39837" y="7717"/>
                  <a:pt x="37886" y="7138"/>
                </a:cubicBezTo>
                <a:cubicBezTo>
                  <a:pt x="29756" y="4437"/>
                  <a:pt x="9268" y="0"/>
                  <a:pt x="4552" y="8102"/>
                </a:cubicBezTo>
                <a:cubicBezTo>
                  <a:pt x="3739" y="9453"/>
                  <a:pt x="6666" y="12733"/>
                  <a:pt x="6178" y="14276"/>
                </a:cubicBezTo>
                <a:cubicBezTo>
                  <a:pt x="5528" y="15627"/>
                  <a:pt x="1788" y="14855"/>
                  <a:pt x="1138" y="16205"/>
                </a:cubicBezTo>
                <a:cubicBezTo>
                  <a:pt x="0" y="18135"/>
                  <a:pt x="1138" y="23344"/>
                  <a:pt x="1951" y="25273"/>
                </a:cubicBezTo>
                <a:cubicBezTo>
                  <a:pt x="2764" y="27202"/>
                  <a:pt x="7154" y="31446"/>
                  <a:pt x="7154" y="31446"/>
                </a:cubicBezTo>
                <a:cubicBezTo>
                  <a:pt x="7154" y="31446"/>
                  <a:pt x="7317" y="38392"/>
                  <a:pt x="8780" y="39549"/>
                </a:cubicBezTo>
                <a:cubicBezTo>
                  <a:pt x="10731" y="41093"/>
                  <a:pt x="15934" y="39163"/>
                  <a:pt x="18211" y="38585"/>
                </a:cubicBezTo>
                <a:cubicBezTo>
                  <a:pt x="20000" y="38006"/>
                  <a:pt x="23252" y="34919"/>
                  <a:pt x="25040" y="35498"/>
                </a:cubicBezTo>
                <a:cubicBezTo>
                  <a:pt x="26016" y="35884"/>
                  <a:pt x="27479" y="38199"/>
                  <a:pt x="27479" y="39549"/>
                </a:cubicBezTo>
                <a:cubicBezTo>
                  <a:pt x="27642" y="40707"/>
                  <a:pt x="26341" y="42636"/>
                  <a:pt x="25853" y="43601"/>
                </a:cubicBezTo>
                <a:cubicBezTo>
                  <a:pt x="25365" y="44565"/>
                  <a:pt x="23739" y="46495"/>
                  <a:pt x="23252" y="47652"/>
                </a:cubicBezTo>
                <a:cubicBezTo>
                  <a:pt x="21300" y="52861"/>
                  <a:pt x="22113" y="64823"/>
                  <a:pt x="19837" y="69839"/>
                </a:cubicBezTo>
                <a:cubicBezTo>
                  <a:pt x="19186" y="71382"/>
                  <a:pt x="15447" y="73118"/>
                  <a:pt x="15609" y="75048"/>
                </a:cubicBezTo>
                <a:cubicBezTo>
                  <a:pt x="15772" y="76977"/>
                  <a:pt x="20000" y="78327"/>
                  <a:pt x="20813" y="80064"/>
                </a:cubicBezTo>
                <a:cubicBezTo>
                  <a:pt x="22276" y="83922"/>
                  <a:pt x="21626" y="97234"/>
                  <a:pt x="21626" y="97234"/>
                </a:cubicBezTo>
                <a:cubicBezTo>
                  <a:pt x="21626" y="97234"/>
                  <a:pt x="21300" y="103794"/>
                  <a:pt x="22439" y="105337"/>
                </a:cubicBezTo>
                <a:cubicBezTo>
                  <a:pt x="23577" y="106688"/>
                  <a:pt x="27479" y="104951"/>
                  <a:pt x="28455" y="106302"/>
                </a:cubicBezTo>
                <a:cubicBezTo>
                  <a:pt x="29593" y="107845"/>
                  <a:pt x="27642" y="112668"/>
                  <a:pt x="28455" y="114405"/>
                </a:cubicBezTo>
                <a:cubicBezTo>
                  <a:pt x="29430" y="116527"/>
                  <a:pt x="33170" y="119228"/>
                  <a:pt x="35284" y="119421"/>
                </a:cubicBezTo>
                <a:cubicBezTo>
                  <a:pt x="37073" y="119807"/>
                  <a:pt x="40487" y="118456"/>
                  <a:pt x="42113" y="117491"/>
                </a:cubicBezTo>
                <a:cubicBezTo>
                  <a:pt x="43252" y="116720"/>
                  <a:pt x="45040" y="114019"/>
                  <a:pt x="46341" y="113440"/>
                </a:cubicBezTo>
                <a:cubicBezTo>
                  <a:pt x="52032" y="111125"/>
                  <a:pt x="64552" y="116720"/>
                  <a:pt x="70243" y="114405"/>
                </a:cubicBezTo>
                <a:cubicBezTo>
                  <a:pt x="71869" y="113826"/>
                  <a:pt x="74634" y="111125"/>
                  <a:pt x="75284" y="109389"/>
                </a:cubicBezTo>
                <a:cubicBezTo>
                  <a:pt x="75934" y="107845"/>
                  <a:pt x="74634" y="103794"/>
                  <a:pt x="75284" y="102250"/>
                </a:cubicBezTo>
                <a:cubicBezTo>
                  <a:pt x="76260" y="100128"/>
                  <a:pt x="80650" y="98778"/>
                  <a:pt x="82113" y="97234"/>
                </a:cubicBezTo>
                <a:cubicBezTo>
                  <a:pt x="83739" y="95691"/>
                  <a:pt x="86341" y="92218"/>
                  <a:pt x="87317" y="90096"/>
                </a:cubicBezTo>
                <a:cubicBezTo>
                  <a:pt x="88130" y="88360"/>
                  <a:pt x="89430" y="84115"/>
                  <a:pt x="88943" y="81993"/>
                </a:cubicBezTo>
                <a:cubicBezTo>
                  <a:pt x="88455" y="78906"/>
                  <a:pt x="82113" y="75241"/>
                  <a:pt x="82113" y="71961"/>
                </a:cubicBezTo>
                <a:cubicBezTo>
                  <a:pt x="82276" y="69646"/>
                  <a:pt x="86178" y="66752"/>
                  <a:pt x="87317" y="64823"/>
                </a:cubicBezTo>
                <a:cubicBezTo>
                  <a:pt x="88455" y="62893"/>
                  <a:pt x="89918" y="58070"/>
                  <a:pt x="91544" y="56720"/>
                </a:cubicBezTo>
                <a:cubicBezTo>
                  <a:pt x="93170" y="55369"/>
                  <a:pt x="97560" y="55948"/>
                  <a:pt x="99186" y="54790"/>
                </a:cubicBezTo>
                <a:cubicBezTo>
                  <a:pt x="101951" y="52668"/>
                  <a:pt x="104878" y="45337"/>
                  <a:pt x="106991" y="42636"/>
                </a:cubicBezTo>
                <a:cubicBezTo>
                  <a:pt x="108130" y="40900"/>
                  <a:pt x="110731" y="38006"/>
                  <a:pt x="112032" y="36463"/>
                </a:cubicBezTo>
                <a:cubicBezTo>
                  <a:pt x="113983" y="34147"/>
                  <a:pt x="119837" y="27395"/>
                  <a:pt x="119837" y="2739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8" name="Google Shape;618;p61"/>
          <p:cNvSpPr/>
          <p:nvPr/>
        </p:nvSpPr>
        <p:spPr>
          <a:xfrm>
            <a:off x="4160315" y="2057564"/>
            <a:ext cx="74400" cy="135600"/>
          </a:xfrm>
          <a:custGeom>
            <a:rect b="b" l="l" r="r" t="t"/>
            <a:pathLst>
              <a:path extrusionOk="0" h="120000" w="120000">
                <a:moveTo>
                  <a:pt x="98727" y="102044"/>
                </a:moveTo>
                <a:cubicBezTo>
                  <a:pt x="98727" y="102044"/>
                  <a:pt x="101454" y="81396"/>
                  <a:pt x="96000" y="75411"/>
                </a:cubicBezTo>
                <a:cubicBezTo>
                  <a:pt x="93818" y="72718"/>
                  <a:pt x="79090" y="70623"/>
                  <a:pt x="79090" y="67630"/>
                </a:cubicBezTo>
                <a:cubicBezTo>
                  <a:pt x="78545" y="64937"/>
                  <a:pt x="91090" y="62244"/>
                  <a:pt x="93272" y="59850"/>
                </a:cubicBezTo>
                <a:cubicBezTo>
                  <a:pt x="100909" y="52069"/>
                  <a:pt x="98181" y="33216"/>
                  <a:pt x="104727" y="25137"/>
                </a:cubicBezTo>
                <a:cubicBezTo>
                  <a:pt x="106363" y="23341"/>
                  <a:pt x="111272" y="20648"/>
                  <a:pt x="113454" y="18852"/>
                </a:cubicBezTo>
                <a:cubicBezTo>
                  <a:pt x="115090" y="17356"/>
                  <a:pt x="119454" y="14364"/>
                  <a:pt x="118909" y="12568"/>
                </a:cubicBezTo>
                <a:cubicBezTo>
                  <a:pt x="118909" y="10773"/>
                  <a:pt x="114000" y="6882"/>
                  <a:pt x="110181" y="6284"/>
                </a:cubicBezTo>
                <a:cubicBezTo>
                  <a:pt x="104727" y="5386"/>
                  <a:pt x="93818" y="10174"/>
                  <a:pt x="87272" y="11072"/>
                </a:cubicBezTo>
                <a:cubicBezTo>
                  <a:pt x="79636" y="11970"/>
                  <a:pt x="62727" y="14962"/>
                  <a:pt x="56181" y="12568"/>
                </a:cubicBezTo>
                <a:cubicBezTo>
                  <a:pt x="51272" y="10773"/>
                  <a:pt x="50181" y="0"/>
                  <a:pt x="50181" y="0"/>
                </a:cubicBezTo>
                <a:cubicBezTo>
                  <a:pt x="50181" y="0"/>
                  <a:pt x="37636" y="11371"/>
                  <a:pt x="36000" y="15860"/>
                </a:cubicBezTo>
                <a:cubicBezTo>
                  <a:pt x="33818" y="20349"/>
                  <a:pt x="34363" y="29925"/>
                  <a:pt x="36000" y="34713"/>
                </a:cubicBezTo>
                <a:cubicBezTo>
                  <a:pt x="36545" y="36508"/>
                  <a:pt x="42000" y="40399"/>
                  <a:pt x="42000" y="42493"/>
                </a:cubicBezTo>
                <a:cubicBezTo>
                  <a:pt x="40909" y="46084"/>
                  <a:pt x="32181" y="52369"/>
                  <a:pt x="27272" y="55062"/>
                </a:cubicBezTo>
                <a:cubicBezTo>
                  <a:pt x="23454" y="57456"/>
                  <a:pt x="10363" y="59850"/>
                  <a:pt x="7636" y="62842"/>
                </a:cubicBezTo>
                <a:cubicBezTo>
                  <a:pt x="3272" y="67032"/>
                  <a:pt x="0" y="77506"/>
                  <a:pt x="4363" y="81695"/>
                </a:cubicBezTo>
                <a:cubicBezTo>
                  <a:pt x="7636" y="84688"/>
                  <a:pt x="23454" y="85286"/>
                  <a:pt x="27272" y="87980"/>
                </a:cubicBezTo>
                <a:cubicBezTo>
                  <a:pt x="30545" y="90673"/>
                  <a:pt x="29454" y="97256"/>
                  <a:pt x="30545" y="100548"/>
                </a:cubicBezTo>
                <a:cubicBezTo>
                  <a:pt x="31090" y="103541"/>
                  <a:pt x="29454" y="110723"/>
                  <a:pt x="33272" y="113117"/>
                </a:cubicBezTo>
                <a:cubicBezTo>
                  <a:pt x="37090" y="115810"/>
                  <a:pt x="50181" y="117306"/>
                  <a:pt x="56181" y="117905"/>
                </a:cubicBezTo>
                <a:cubicBezTo>
                  <a:pt x="62181" y="118503"/>
                  <a:pt x="76363" y="119700"/>
                  <a:pt x="81818" y="117905"/>
                </a:cubicBezTo>
                <a:cubicBezTo>
                  <a:pt x="88909" y="115511"/>
                  <a:pt x="98727" y="102044"/>
                  <a:pt x="98727" y="1020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9" name="Google Shape;619;p61"/>
          <p:cNvSpPr/>
          <p:nvPr/>
        </p:nvSpPr>
        <p:spPr>
          <a:xfrm>
            <a:off x="4271935" y="1801579"/>
            <a:ext cx="240900" cy="254400"/>
          </a:xfrm>
          <a:custGeom>
            <a:rect b="b" l="l" r="r" t="t"/>
            <a:pathLst>
              <a:path extrusionOk="0" h="120000" w="120000">
                <a:moveTo>
                  <a:pt x="62849" y="2068"/>
                </a:moveTo>
                <a:cubicBezTo>
                  <a:pt x="61173" y="3501"/>
                  <a:pt x="61508" y="8594"/>
                  <a:pt x="60335" y="10503"/>
                </a:cubicBezTo>
                <a:cubicBezTo>
                  <a:pt x="59329" y="11777"/>
                  <a:pt x="55977" y="13209"/>
                  <a:pt x="54972" y="14641"/>
                </a:cubicBezTo>
                <a:cubicBezTo>
                  <a:pt x="54134" y="15596"/>
                  <a:pt x="54301" y="18938"/>
                  <a:pt x="53128" y="19575"/>
                </a:cubicBezTo>
                <a:cubicBezTo>
                  <a:pt x="51452" y="20530"/>
                  <a:pt x="46927" y="17665"/>
                  <a:pt x="45251" y="18779"/>
                </a:cubicBezTo>
                <a:cubicBezTo>
                  <a:pt x="43910" y="19575"/>
                  <a:pt x="44748" y="23713"/>
                  <a:pt x="43407" y="24668"/>
                </a:cubicBezTo>
                <a:cubicBezTo>
                  <a:pt x="41899" y="25782"/>
                  <a:pt x="37374" y="26100"/>
                  <a:pt x="35530" y="25464"/>
                </a:cubicBezTo>
                <a:cubicBezTo>
                  <a:pt x="33687" y="24668"/>
                  <a:pt x="32346" y="20053"/>
                  <a:pt x="30335" y="19416"/>
                </a:cubicBezTo>
                <a:cubicBezTo>
                  <a:pt x="28994" y="19098"/>
                  <a:pt x="25642" y="19893"/>
                  <a:pt x="24972" y="21167"/>
                </a:cubicBezTo>
                <a:cubicBezTo>
                  <a:pt x="24469" y="22440"/>
                  <a:pt x="27318" y="24827"/>
                  <a:pt x="27486" y="26100"/>
                </a:cubicBezTo>
                <a:cubicBezTo>
                  <a:pt x="27653" y="27692"/>
                  <a:pt x="27150" y="31193"/>
                  <a:pt x="25810" y="32148"/>
                </a:cubicBezTo>
                <a:cubicBezTo>
                  <a:pt x="24134" y="33580"/>
                  <a:pt x="19106" y="32307"/>
                  <a:pt x="17094" y="32944"/>
                </a:cubicBezTo>
                <a:cubicBezTo>
                  <a:pt x="15921" y="33421"/>
                  <a:pt x="13910" y="35172"/>
                  <a:pt x="12737" y="35649"/>
                </a:cubicBezTo>
                <a:cubicBezTo>
                  <a:pt x="12234" y="35809"/>
                  <a:pt x="11229" y="36127"/>
                  <a:pt x="10726" y="36286"/>
                </a:cubicBezTo>
                <a:cubicBezTo>
                  <a:pt x="8379" y="36923"/>
                  <a:pt x="2681" y="36127"/>
                  <a:pt x="1005" y="38037"/>
                </a:cubicBezTo>
                <a:cubicBezTo>
                  <a:pt x="670" y="38514"/>
                  <a:pt x="1173" y="39787"/>
                  <a:pt x="1005" y="40424"/>
                </a:cubicBezTo>
                <a:cubicBezTo>
                  <a:pt x="1005" y="41538"/>
                  <a:pt x="0" y="43766"/>
                  <a:pt x="670" y="44721"/>
                </a:cubicBezTo>
                <a:cubicBezTo>
                  <a:pt x="2346" y="47745"/>
                  <a:pt x="10223" y="49177"/>
                  <a:pt x="13407" y="50610"/>
                </a:cubicBezTo>
                <a:cubicBezTo>
                  <a:pt x="14748" y="51246"/>
                  <a:pt x="17765" y="52201"/>
                  <a:pt x="18938" y="52997"/>
                </a:cubicBezTo>
                <a:cubicBezTo>
                  <a:pt x="20782" y="54429"/>
                  <a:pt x="23798" y="57771"/>
                  <a:pt x="24972" y="59681"/>
                </a:cubicBezTo>
                <a:cubicBezTo>
                  <a:pt x="26312" y="61750"/>
                  <a:pt x="27150" y="66843"/>
                  <a:pt x="28491" y="68912"/>
                </a:cubicBezTo>
                <a:cubicBezTo>
                  <a:pt x="29832" y="70663"/>
                  <a:pt x="35027" y="72732"/>
                  <a:pt x="34692" y="74801"/>
                </a:cubicBezTo>
                <a:cubicBezTo>
                  <a:pt x="34525" y="76233"/>
                  <a:pt x="30335" y="76233"/>
                  <a:pt x="29497" y="77347"/>
                </a:cubicBezTo>
                <a:cubicBezTo>
                  <a:pt x="25642" y="82281"/>
                  <a:pt x="27988" y="95809"/>
                  <a:pt x="25977" y="101538"/>
                </a:cubicBezTo>
                <a:cubicBezTo>
                  <a:pt x="25307" y="103129"/>
                  <a:pt x="22458" y="107427"/>
                  <a:pt x="22458" y="107427"/>
                </a:cubicBezTo>
                <a:cubicBezTo>
                  <a:pt x="22458" y="107427"/>
                  <a:pt x="32178" y="110928"/>
                  <a:pt x="35530" y="111564"/>
                </a:cubicBezTo>
                <a:cubicBezTo>
                  <a:pt x="39050" y="112201"/>
                  <a:pt x="46424" y="111087"/>
                  <a:pt x="49608" y="112360"/>
                </a:cubicBezTo>
                <a:cubicBezTo>
                  <a:pt x="51787" y="113315"/>
                  <a:pt x="54469" y="117612"/>
                  <a:pt x="56648" y="118249"/>
                </a:cubicBezTo>
                <a:cubicBezTo>
                  <a:pt x="61340" y="119840"/>
                  <a:pt x="76089" y="117453"/>
                  <a:pt x="76089" y="117453"/>
                </a:cubicBezTo>
                <a:cubicBezTo>
                  <a:pt x="76089" y="117453"/>
                  <a:pt x="74078" y="112519"/>
                  <a:pt x="74245" y="110769"/>
                </a:cubicBezTo>
                <a:cubicBezTo>
                  <a:pt x="74413" y="108700"/>
                  <a:pt x="76089" y="104403"/>
                  <a:pt x="77765" y="103289"/>
                </a:cubicBezTo>
                <a:cubicBezTo>
                  <a:pt x="79441" y="102175"/>
                  <a:pt x="83798" y="102493"/>
                  <a:pt x="85810" y="102334"/>
                </a:cubicBezTo>
                <a:cubicBezTo>
                  <a:pt x="87988" y="102334"/>
                  <a:pt x="92513" y="101697"/>
                  <a:pt x="94525" y="102334"/>
                </a:cubicBezTo>
                <a:cubicBezTo>
                  <a:pt x="96368" y="102970"/>
                  <a:pt x="99050" y="105835"/>
                  <a:pt x="100726" y="106790"/>
                </a:cubicBezTo>
                <a:cubicBezTo>
                  <a:pt x="102569" y="107586"/>
                  <a:pt x="106759" y="109814"/>
                  <a:pt x="108603" y="109177"/>
                </a:cubicBezTo>
                <a:cubicBezTo>
                  <a:pt x="111284" y="108063"/>
                  <a:pt x="114301" y="99469"/>
                  <a:pt x="114301" y="99469"/>
                </a:cubicBezTo>
                <a:cubicBezTo>
                  <a:pt x="114301" y="99469"/>
                  <a:pt x="115307" y="94217"/>
                  <a:pt x="114301" y="92785"/>
                </a:cubicBezTo>
                <a:cubicBezTo>
                  <a:pt x="113128" y="91034"/>
                  <a:pt x="107765" y="91193"/>
                  <a:pt x="106424" y="89442"/>
                </a:cubicBezTo>
                <a:cubicBezTo>
                  <a:pt x="105083" y="87533"/>
                  <a:pt x="104916" y="82440"/>
                  <a:pt x="105586" y="80371"/>
                </a:cubicBezTo>
                <a:cubicBezTo>
                  <a:pt x="106089" y="78461"/>
                  <a:pt x="109441" y="76233"/>
                  <a:pt x="109944" y="74482"/>
                </a:cubicBezTo>
                <a:cubicBezTo>
                  <a:pt x="110446" y="72732"/>
                  <a:pt x="109944" y="67161"/>
                  <a:pt x="109944" y="67161"/>
                </a:cubicBezTo>
                <a:cubicBezTo>
                  <a:pt x="109944" y="67161"/>
                  <a:pt x="104916" y="64615"/>
                  <a:pt x="104413" y="63023"/>
                </a:cubicBezTo>
                <a:cubicBezTo>
                  <a:pt x="103743" y="61432"/>
                  <a:pt x="105418" y="57931"/>
                  <a:pt x="106089" y="56339"/>
                </a:cubicBezTo>
                <a:cubicBezTo>
                  <a:pt x="106927" y="54748"/>
                  <a:pt x="108938" y="51405"/>
                  <a:pt x="110446" y="50450"/>
                </a:cubicBezTo>
                <a:cubicBezTo>
                  <a:pt x="111955" y="49655"/>
                  <a:pt x="116983" y="48859"/>
                  <a:pt x="116983" y="48859"/>
                </a:cubicBezTo>
                <a:cubicBezTo>
                  <a:pt x="116983" y="48859"/>
                  <a:pt x="114134" y="37877"/>
                  <a:pt x="115307" y="34376"/>
                </a:cubicBezTo>
                <a:cubicBezTo>
                  <a:pt x="115642" y="32785"/>
                  <a:pt x="119832" y="30875"/>
                  <a:pt x="119664" y="29283"/>
                </a:cubicBezTo>
                <a:cubicBezTo>
                  <a:pt x="119329" y="26419"/>
                  <a:pt x="110111" y="21962"/>
                  <a:pt x="110111" y="21962"/>
                </a:cubicBezTo>
                <a:lnTo>
                  <a:pt x="96033" y="22758"/>
                </a:lnTo>
                <a:cubicBezTo>
                  <a:pt x="96033" y="22758"/>
                  <a:pt x="86648" y="20371"/>
                  <a:pt x="84469" y="18461"/>
                </a:cubicBezTo>
                <a:cubicBezTo>
                  <a:pt x="82625" y="16870"/>
                  <a:pt x="81787" y="11777"/>
                  <a:pt x="79944" y="10026"/>
                </a:cubicBezTo>
                <a:cubicBezTo>
                  <a:pt x="78435" y="8594"/>
                  <a:pt x="73072" y="7798"/>
                  <a:pt x="72067" y="5888"/>
                </a:cubicBezTo>
                <a:cubicBezTo>
                  <a:pt x="71396" y="4615"/>
                  <a:pt x="72905" y="0"/>
                  <a:pt x="72905" y="0"/>
                </a:cubicBezTo>
                <a:cubicBezTo>
                  <a:pt x="72905" y="0"/>
                  <a:pt x="64692" y="318"/>
                  <a:pt x="62849" y="206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61"/>
          <p:cNvSpPr/>
          <p:nvPr/>
        </p:nvSpPr>
        <p:spPr>
          <a:xfrm>
            <a:off x="4530896" y="2039704"/>
            <a:ext cx="26700" cy="40200"/>
          </a:xfrm>
          <a:custGeom>
            <a:rect b="b" l="l" r="r" t="t"/>
            <a:pathLst>
              <a:path extrusionOk="0" h="120000" w="120000">
                <a:moveTo>
                  <a:pt x="78518" y="2000"/>
                </a:moveTo>
                <a:cubicBezTo>
                  <a:pt x="69629" y="0"/>
                  <a:pt x="62222" y="19000"/>
                  <a:pt x="56296" y="23000"/>
                </a:cubicBezTo>
                <a:cubicBezTo>
                  <a:pt x="44444" y="30000"/>
                  <a:pt x="10370" y="37000"/>
                  <a:pt x="4444" y="47000"/>
                </a:cubicBezTo>
                <a:cubicBezTo>
                  <a:pt x="0" y="57000"/>
                  <a:pt x="8888" y="80000"/>
                  <a:pt x="16296" y="89000"/>
                </a:cubicBezTo>
                <a:cubicBezTo>
                  <a:pt x="25185" y="98000"/>
                  <a:pt x="48888" y="119000"/>
                  <a:pt x="63703" y="115000"/>
                </a:cubicBezTo>
                <a:cubicBezTo>
                  <a:pt x="102222" y="104000"/>
                  <a:pt x="118518" y="13000"/>
                  <a:pt x="78518" y="2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61"/>
          <p:cNvSpPr/>
          <p:nvPr/>
        </p:nvSpPr>
        <p:spPr>
          <a:xfrm>
            <a:off x="4624659" y="2158767"/>
            <a:ext cx="46200" cy="35700"/>
          </a:xfrm>
          <a:custGeom>
            <a:rect b="b" l="l" r="r" t="t"/>
            <a:pathLst>
              <a:path extrusionOk="0" h="120000" w="120000">
                <a:moveTo>
                  <a:pt x="100729" y="9230"/>
                </a:moveTo>
                <a:cubicBezTo>
                  <a:pt x="91970" y="1153"/>
                  <a:pt x="70072" y="20769"/>
                  <a:pt x="59562" y="21923"/>
                </a:cubicBezTo>
                <a:cubicBezTo>
                  <a:pt x="45547" y="23076"/>
                  <a:pt x="10510" y="0"/>
                  <a:pt x="3503" y="16153"/>
                </a:cubicBezTo>
                <a:cubicBezTo>
                  <a:pt x="0" y="21923"/>
                  <a:pt x="10510" y="33461"/>
                  <a:pt x="12262" y="39230"/>
                </a:cubicBezTo>
                <a:cubicBezTo>
                  <a:pt x="15766" y="47307"/>
                  <a:pt x="18394" y="66923"/>
                  <a:pt x="23649" y="72692"/>
                </a:cubicBezTo>
                <a:cubicBezTo>
                  <a:pt x="29781" y="78461"/>
                  <a:pt x="46423" y="76153"/>
                  <a:pt x="54306" y="78461"/>
                </a:cubicBezTo>
                <a:cubicBezTo>
                  <a:pt x="69197" y="83076"/>
                  <a:pt x="99854" y="118846"/>
                  <a:pt x="112116" y="106153"/>
                </a:cubicBezTo>
                <a:cubicBezTo>
                  <a:pt x="119124" y="98076"/>
                  <a:pt x="110364" y="68076"/>
                  <a:pt x="108613" y="55384"/>
                </a:cubicBezTo>
                <a:cubicBezTo>
                  <a:pt x="107737" y="43846"/>
                  <a:pt x="108613" y="16153"/>
                  <a:pt x="100729" y="923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2" name="Google Shape;622;p61"/>
          <p:cNvSpPr/>
          <p:nvPr/>
        </p:nvSpPr>
        <p:spPr>
          <a:xfrm>
            <a:off x="4483271" y="1919153"/>
            <a:ext cx="245400" cy="244200"/>
          </a:xfrm>
          <a:custGeom>
            <a:rect b="b" l="l" r="r" t="t"/>
            <a:pathLst>
              <a:path extrusionOk="0" h="120000" w="120000">
                <a:moveTo>
                  <a:pt x="9230" y="45936"/>
                </a:moveTo>
                <a:cubicBezTo>
                  <a:pt x="9230" y="45936"/>
                  <a:pt x="10219" y="40277"/>
                  <a:pt x="9230" y="38945"/>
                </a:cubicBezTo>
                <a:cubicBezTo>
                  <a:pt x="8076" y="37115"/>
                  <a:pt x="2802" y="37115"/>
                  <a:pt x="1483" y="35450"/>
                </a:cubicBezTo>
                <a:cubicBezTo>
                  <a:pt x="164" y="33453"/>
                  <a:pt x="0" y="28127"/>
                  <a:pt x="659" y="25797"/>
                </a:cubicBezTo>
                <a:cubicBezTo>
                  <a:pt x="1153" y="23966"/>
                  <a:pt x="4450" y="21470"/>
                  <a:pt x="4945" y="19639"/>
                </a:cubicBezTo>
                <a:cubicBezTo>
                  <a:pt x="5439" y="17808"/>
                  <a:pt x="4945" y="12149"/>
                  <a:pt x="4945" y="12149"/>
                </a:cubicBezTo>
                <a:cubicBezTo>
                  <a:pt x="4945" y="12149"/>
                  <a:pt x="12362" y="12649"/>
                  <a:pt x="14670" y="11650"/>
                </a:cubicBezTo>
                <a:cubicBezTo>
                  <a:pt x="15824" y="11151"/>
                  <a:pt x="17142" y="7656"/>
                  <a:pt x="18461" y="7656"/>
                </a:cubicBezTo>
                <a:cubicBezTo>
                  <a:pt x="19945" y="7822"/>
                  <a:pt x="20439" y="12482"/>
                  <a:pt x="21923" y="12482"/>
                </a:cubicBezTo>
                <a:cubicBezTo>
                  <a:pt x="23241" y="12482"/>
                  <a:pt x="23736" y="8821"/>
                  <a:pt x="25054" y="8654"/>
                </a:cubicBezTo>
                <a:cubicBezTo>
                  <a:pt x="26043" y="8321"/>
                  <a:pt x="27857" y="10651"/>
                  <a:pt x="28846" y="10319"/>
                </a:cubicBezTo>
                <a:cubicBezTo>
                  <a:pt x="30989" y="9486"/>
                  <a:pt x="32472" y="2330"/>
                  <a:pt x="32472" y="2330"/>
                </a:cubicBezTo>
                <a:cubicBezTo>
                  <a:pt x="32472" y="2330"/>
                  <a:pt x="35769" y="4493"/>
                  <a:pt x="36923" y="4826"/>
                </a:cubicBezTo>
                <a:cubicBezTo>
                  <a:pt x="39395" y="5492"/>
                  <a:pt x="44670" y="5492"/>
                  <a:pt x="47142" y="4826"/>
                </a:cubicBezTo>
                <a:cubicBezTo>
                  <a:pt x="49450" y="4327"/>
                  <a:pt x="53406" y="0"/>
                  <a:pt x="55879" y="499"/>
                </a:cubicBezTo>
                <a:cubicBezTo>
                  <a:pt x="58021" y="832"/>
                  <a:pt x="61648" y="7156"/>
                  <a:pt x="61648" y="7156"/>
                </a:cubicBezTo>
                <a:lnTo>
                  <a:pt x="64285" y="15145"/>
                </a:lnTo>
                <a:cubicBezTo>
                  <a:pt x="64285" y="15145"/>
                  <a:pt x="59835" y="18307"/>
                  <a:pt x="58846" y="19639"/>
                </a:cubicBezTo>
                <a:cubicBezTo>
                  <a:pt x="57527" y="21636"/>
                  <a:pt x="56043" y="26463"/>
                  <a:pt x="55879" y="28793"/>
                </a:cubicBezTo>
                <a:cubicBezTo>
                  <a:pt x="55714" y="30624"/>
                  <a:pt x="55714" y="34285"/>
                  <a:pt x="56703" y="35783"/>
                </a:cubicBezTo>
                <a:cubicBezTo>
                  <a:pt x="57362" y="36948"/>
                  <a:pt x="60164" y="37614"/>
                  <a:pt x="60989" y="38446"/>
                </a:cubicBezTo>
                <a:cubicBezTo>
                  <a:pt x="63131" y="40610"/>
                  <a:pt x="65109" y="46435"/>
                  <a:pt x="66593" y="48932"/>
                </a:cubicBezTo>
                <a:cubicBezTo>
                  <a:pt x="68406" y="51595"/>
                  <a:pt x="71868" y="56920"/>
                  <a:pt x="74010" y="59417"/>
                </a:cubicBezTo>
                <a:cubicBezTo>
                  <a:pt x="76648" y="62579"/>
                  <a:pt x="82252" y="69570"/>
                  <a:pt x="86043" y="71234"/>
                </a:cubicBezTo>
                <a:cubicBezTo>
                  <a:pt x="87527" y="71900"/>
                  <a:pt x="90989" y="71900"/>
                  <a:pt x="92637" y="71733"/>
                </a:cubicBezTo>
                <a:cubicBezTo>
                  <a:pt x="93791" y="71567"/>
                  <a:pt x="96263" y="69237"/>
                  <a:pt x="97417" y="69902"/>
                </a:cubicBezTo>
                <a:cubicBezTo>
                  <a:pt x="98241" y="70402"/>
                  <a:pt x="97747" y="73231"/>
                  <a:pt x="98241" y="74230"/>
                </a:cubicBezTo>
                <a:cubicBezTo>
                  <a:pt x="98736" y="75395"/>
                  <a:pt x="100879" y="77059"/>
                  <a:pt x="101703" y="78224"/>
                </a:cubicBezTo>
                <a:cubicBezTo>
                  <a:pt x="102527" y="79389"/>
                  <a:pt x="103516" y="82219"/>
                  <a:pt x="104505" y="83384"/>
                </a:cubicBezTo>
                <a:cubicBezTo>
                  <a:pt x="105329" y="84549"/>
                  <a:pt x="108131" y="85880"/>
                  <a:pt x="109285" y="86879"/>
                </a:cubicBezTo>
                <a:cubicBezTo>
                  <a:pt x="110439" y="87877"/>
                  <a:pt x="112912" y="90208"/>
                  <a:pt x="114065" y="91206"/>
                </a:cubicBezTo>
                <a:cubicBezTo>
                  <a:pt x="115549" y="92871"/>
                  <a:pt x="119835" y="95700"/>
                  <a:pt x="119505" y="97864"/>
                </a:cubicBezTo>
                <a:cubicBezTo>
                  <a:pt x="119340" y="99029"/>
                  <a:pt x="116703" y="100527"/>
                  <a:pt x="115549" y="100527"/>
                </a:cubicBezTo>
                <a:cubicBezTo>
                  <a:pt x="113076" y="100527"/>
                  <a:pt x="109945" y="94868"/>
                  <a:pt x="107472" y="94535"/>
                </a:cubicBezTo>
                <a:cubicBezTo>
                  <a:pt x="105659" y="94368"/>
                  <a:pt x="102197" y="95866"/>
                  <a:pt x="101043" y="97198"/>
                </a:cubicBezTo>
                <a:cubicBezTo>
                  <a:pt x="100219" y="98030"/>
                  <a:pt x="99560" y="100693"/>
                  <a:pt x="99725" y="101858"/>
                </a:cubicBezTo>
                <a:cubicBezTo>
                  <a:pt x="99890" y="104022"/>
                  <a:pt x="103516" y="107517"/>
                  <a:pt x="103186" y="109680"/>
                </a:cubicBezTo>
                <a:cubicBezTo>
                  <a:pt x="103021" y="111012"/>
                  <a:pt x="100549" y="112510"/>
                  <a:pt x="99725" y="113675"/>
                </a:cubicBezTo>
                <a:cubicBezTo>
                  <a:pt x="98736" y="114840"/>
                  <a:pt x="97912" y="118502"/>
                  <a:pt x="96428" y="119167"/>
                </a:cubicBezTo>
                <a:cubicBezTo>
                  <a:pt x="95274" y="119833"/>
                  <a:pt x="91813" y="119833"/>
                  <a:pt x="90824" y="118834"/>
                </a:cubicBezTo>
                <a:cubicBezTo>
                  <a:pt x="89010" y="116671"/>
                  <a:pt x="91648" y="110346"/>
                  <a:pt x="91813" y="107517"/>
                </a:cubicBezTo>
                <a:cubicBezTo>
                  <a:pt x="91813" y="105852"/>
                  <a:pt x="92472" y="102357"/>
                  <a:pt x="91813" y="100859"/>
                </a:cubicBezTo>
                <a:cubicBezTo>
                  <a:pt x="90824" y="99029"/>
                  <a:pt x="86208" y="98030"/>
                  <a:pt x="84890" y="96532"/>
                </a:cubicBezTo>
                <a:cubicBezTo>
                  <a:pt x="83571" y="95201"/>
                  <a:pt x="82912" y="91040"/>
                  <a:pt x="81428" y="90041"/>
                </a:cubicBezTo>
                <a:cubicBezTo>
                  <a:pt x="80109" y="89042"/>
                  <a:pt x="76318" y="90374"/>
                  <a:pt x="75329" y="89042"/>
                </a:cubicBezTo>
                <a:cubicBezTo>
                  <a:pt x="74340" y="87877"/>
                  <a:pt x="76648" y="84216"/>
                  <a:pt x="75659" y="83051"/>
                </a:cubicBezTo>
                <a:cubicBezTo>
                  <a:pt x="73681" y="79889"/>
                  <a:pt x="64780" y="80055"/>
                  <a:pt x="61483" y="78224"/>
                </a:cubicBezTo>
                <a:cubicBezTo>
                  <a:pt x="58681" y="76560"/>
                  <a:pt x="54395" y="71900"/>
                  <a:pt x="51923" y="69902"/>
                </a:cubicBezTo>
                <a:cubicBezTo>
                  <a:pt x="50604" y="68737"/>
                  <a:pt x="47967" y="66907"/>
                  <a:pt x="46813" y="65908"/>
                </a:cubicBezTo>
                <a:cubicBezTo>
                  <a:pt x="45164" y="64743"/>
                  <a:pt x="41868" y="62746"/>
                  <a:pt x="40879" y="61081"/>
                </a:cubicBezTo>
                <a:cubicBezTo>
                  <a:pt x="39230" y="58418"/>
                  <a:pt x="38901" y="51927"/>
                  <a:pt x="37747" y="48932"/>
                </a:cubicBezTo>
                <a:cubicBezTo>
                  <a:pt x="37252" y="47101"/>
                  <a:pt x="36263" y="43106"/>
                  <a:pt x="34780" y="41941"/>
                </a:cubicBezTo>
                <a:cubicBezTo>
                  <a:pt x="32472" y="40110"/>
                  <a:pt x="26043" y="38446"/>
                  <a:pt x="23571" y="39778"/>
                </a:cubicBezTo>
                <a:cubicBezTo>
                  <a:pt x="22087" y="40443"/>
                  <a:pt x="22252" y="44604"/>
                  <a:pt x="20934" y="45436"/>
                </a:cubicBezTo>
                <a:cubicBezTo>
                  <a:pt x="18461" y="47101"/>
                  <a:pt x="9230" y="45936"/>
                  <a:pt x="9230" y="4593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p61"/>
          <p:cNvSpPr/>
          <p:nvPr/>
        </p:nvSpPr>
        <p:spPr>
          <a:xfrm>
            <a:off x="4524943" y="2090306"/>
            <a:ext cx="26700" cy="49200"/>
          </a:xfrm>
          <a:custGeom>
            <a:rect b="b" l="l" r="r" t="t"/>
            <a:pathLst>
              <a:path extrusionOk="0" h="120000" w="120000">
                <a:moveTo>
                  <a:pt x="10769" y="13972"/>
                </a:moveTo>
                <a:cubicBezTo>
                  <a:pt x="13846" y="12328"/>
                  <a:pt x="26153" y="13150"/>
                  <a:pt x="30769" y="12328"/>
                </a:cubicBezTo>
                <a:cubicBezTo>
                  <a:pt x="41538" y="10684"/>
                  <a:pt x="64615" y="7397"/>
                  <a:pt x="76923" y="5753"/>
                </a:cubicBezTo>
                <a:cubicBezTo>
                  <a:pt x="83076" y="4931"/>
                  <a:pt x="95384" y="0"/>
                  <a:pt x="101538" y="1643"/>
                </a:cubicBezTo>
                <a:cubicBezTo>
                  <a:pt x="109230" y="4109"/>
                  <a:pt x="112307" y="14794"/>
                  <a:pt x="115384" y="18904"/>
                </a:cubicBezTo>
                <a:cubicBezTo>
                  <a:pt x="118461" y="26301"/>
                  <a:pt x="118461" y="41095"/>
                  <a:pt x="118461" y="48493"/>
                </a:cubicBezTo>
                <a:cubicBezTo>
                  <a:pt x="118461" y="55068"/>
                  <a:pt x="113846" y="69041"/>
                  <a:pt x="112307" y="75616"/>
                </a:cubicBezTo>
                <a:cubicBezTo>
                  <a:pt x="110769" y="84657"/>
                  <a:pt x="112307" y="105205"/>
                  <a:pt x="100000" y="111780"/>
                </a:cubicBezTo>
                <a:cubicBezTo>
                  <a:pt x="92307" y="116712"/>
                  <a:pt x="64615" y="119178"/>
                  <a:pt x="53846" y="119178"/>
                </a:cubicBezTo>
                <a:cubicBezTo>
                  <a:pt x="44615" y="118356"/>
                  <a:pt x="26153" y="114246"/>
                  <a:pt x="21538" y="110136"/>
                </a:cubicBezTo>
                <a:cubicBezTo>
                  <a:pt x="13846" y="104383"/>
                  <a:pt x="18461" y="88767"/>
                  <a:pt x="18461" y="81369"/>
                </a:cubicBezTo>
                <a:cubicBezTo>
                  <a:pt x="16923" y="73972"/>
                  <a:pt x="16923" y="59178"/>
                  <a:pt x="15384" y="51780"/>
                </a:cubicBezTo>
                <a:cubicBezTo>
                  <a:pt x="12307" y="46027"/>
                  <a:pt x="0" y="35342"/>
                  <a:pt x="0" y="29589"/>
                </a:cubicBezTo>
                <a:cubicBezTo>
                  <a:pt x="0" y="25479"/>
                  <a:pt x="4615" y="17260"/>
                  <a:pt x="10769" y="1397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61"/>
          <p:cNvSpPr/>
          <p:nvPr/>
        </p:nvSpPr>
        <p:spPr>
          <a:xfrm>
            <a:off x="4468388" y="1700376"/>
            <a:ext cx="169500" cy="213000"/>
          </a:xfrm>
          <a:custGeom>
            <a:rect b="b" l="l" r="r" t="t"/>
            <a:pathLst>
              <a:path extrusionOk="0" h="120000" w="120000">
                <a:moveTo>
                  <a:pt x="119761" y="58291"/>
                </a:moveTo>
                <a:cubicBezTo>
                  <a:pt x="119761" y="58291"/>
                  <a:pt x="111411" y="42721"/>
                  <a:pt x="110457" y="37215"/>
                </a:cubicBezTo>
                <a:cubicBezTo>
                  <a:pt x="109741" y="31518"/>
                  <a:pt x="113320" y="14430"/>
                  <a:pt x="113320" y="14430"/>
                </a:cubicBezTo>
                <a:cubicBezTo>
                  <a:pt x="113320" y="14430"/>
                  <a:pt x="109980" y="10822"/>
                  <a:pt x="108548" y="10443"/>
                </a:cubicBezTo>
                <a:cubicBezTo>
                  <a:pt x="99960" y="8354"/>
                  <a:pt x="82306" y="18417"/>
                  <a:pt x="73956" y="15949"/>
                </a:cubicBezTo>
                <a:cubicBezTo>
                  <a:pt x="71570" y="15189"/>
                  <a:pt x="68946" y="10822"/>
                  <a:pt x="67276" y="8924"/>
                </a:cubicBezTo>
                <a:cubicBezTo>
                  <a:pt x="65367" y="6835"/>
                  <a:pt x="60357" y="0"/>
                  <a:pt x="60357" y="0"/>
                </a:cubicBezTo>
                <a:lnTo>
                  <a:pt x="44850" y="3037"/>
                </a:lnTo>
                <a:cubicBezTo>
                  <a:pt x="44850" y="3037"/>
                  <a:pt x="43180" y="11582"/>
                  <a:pt x="43419" y="14430"/>
                </a:cubicBezTo>
                <a:cubicBezTo>
                  <a:pt x="43658" y="15569"/>
                  <a:pt x="45566" y="18037"/>
                  <a:pt x="44850" y="18987"/>
                </a:cubicBezTo>
                <a:cubicBezTo>
                  <a:pt x="43896" y="19936"/>
                  <a:pt x="40556" y="18797"/>
                  <a:pt x="39125" y="18987"/>
                </a:cubicBezTo>
                <a:cubicBezTo>
                  <a:pt x="34592" y="19556"/>
                  <a:pt x="21471" y="23924"/>
                  <a:pt x="21471" y="23924"/>
                </a:cubicBezTo>
                <a:cubicBezTo>
                  <a:pt x="21471" y="23924"/>
                  <a:pt x="22664" y="33037"/>
                  <a:pt x="21471" y="35886"/>
                </a:cubicBezTo>
                <a:cubicBezTo>
                  <a:pt x="20516" y="39113"/>
                  <a:pt x="15745" y="44620"/>
                  <a:pt x="12882" y="46898"/>
                </a:cubicBezTo>
                <a:cubicBezTo>
                  <a:pt x="10497" y="48607"/>
                  <a:pt x="3817" y="50126"/>
                  <a:pt x="2147" y="52405"/>
                </a:cubicBezTo>
                <a:cubicBezTo>
                  <a:pt x="0" y="55253"/>
                  <a:pt x="238" y="65886"/>
                  <a:pt x="238" y="65886"/>
                </a:cubicBezTo>
                <a:lnTo>
                  <a:pt x="9781" y="69873"/>
                </a:lnTo>
                <a:cubicBezTo>
                  <a:pt x="9781" y="69873"/>
                  <a:pt x="6918" y="75949"/>
                  <a:pt x="7872" y="77848"/>
                </a:cubicBezTo>
                <a:cubicBezTo>
                  <a:pt x="9065" y="79936"/>
                  <a:pt x="18131" y="82974"/>
                  <a:pt x="18131" y="82974"/>
                </a:cubicBezTo>
                <a:cubicBezTo>
                  <a:pt x="18131" y="82974"/>
                  <a:pt x="31252" y="88291"/>
                  <a:pt x="31729" y="91708"/>
                </a:cubicBezTo>
                <a:cubicBezTo>
                  <a:pt x="31968" y="93607"/>
                  <a:pt x="26003" y="95886"/>
                  <a:pt x="25526" y="97594"/>
                </a:cubicBezTo>
                <a:cubicBezTo>
                  <a:pt x="23856" y="101962"/>
                  <a:pt x="27912" y="115063"/>
                  <a:pt x="27912" y="115063"/>
                </a:cubicBezTo>
                <a:cubicBezTo>
                  <a:pt x="27912" y="115063"/>
                  <a:pt x="34592" y="116012"/>
                  <a:pt x="36978" y="116012"/>
                </a:cubicBezTo>
                <a:cubicBezTo>
                  <a:pt x="39602" y="115822"/>
                  <a:pt x="44373" y="113734"/>
                  <a:pt x="46998" y="113924"/>
                </a:cubicBezTo>
                <a:cubicBezTo>
                  <a:pt x="49383" y="114303"/>
                  <a:pt x="55109" y="117911"/>
                  <a:pt x="55109" y="117911"/>
                </a:cubicBezTo>
                <a:cubicBezTo>
                  <a:pt x="55109" y="117911"/>
                  <a:pt x="59403" y="118860"/>
                  <a:pt x="60834" y="119240"/>
                </a:cubicBezTo>
                <a:cubicBezTo>
                  <a:pt x="62027" y="119430"/>
                  <a:pt x="64890" y="119810"/>
                  <a:pt x="66083" y="119620"/>
                </a:cubicBezTo>
                <a:cubicBezTo>
                  <a:pt x="70854" y="119240"/>
                  <a:pt x="79204" y="115632"/>
                  <a:pt x="83499" y="113924"/>
                </a:cubicBezTo>
                <a:cubicBezTo>
                  <a:pt x="87077" y="112405"/>
                  <a:pt x="93996" y="108987"/>
                  <a:pt x="97097" y="106898"/>
                </a:cubicBezTo>
                <a:cubicBezTo>
                  <a:pt x="98528" y="106139"/>
                  <a:pt x="100914" y="104430"/>
                  <a:pt x="101630" y="103291"/>
                </a:cubicBezTo>
                <a:cubicBezTo>
                  <a:pt x="103061" y="100443"/>
                  <a:pt x="102107" y="91329"/>
                  <a:pt x="102107" y="91329"/>
                </a:cubicBezTo>
                <a:cubicBezTo>
                  <a:pt x="102107" y="91329"/>
                  <a:pt x="77534" y="77468"/>
                  <a:pt x="79681" y="70822"/>
                </a:cubicBezTo>
                <a:cubicBezTo>
                  <a:pt x="82306" y="62468"/>
                  <a:pt x="119761" y="58291"/>
                  <a:pt x="119761" y="5829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61"/>
          <p:cNvSpPr/>
          <p:nvPr/>
        </p:nvSpPr>
        <p:spPr>
          <a:xfrm>
            <a:off x="4623169" y="1698887"/>
            <a:ext cx="190500" cy="146100"/>
          </a:xfrm>
          <a:custGeom>
            <a:rect b="b" l="l" r="r" t="t"/>
            <a:pathLst>
              <a:path extrusionOk="0" h="120000" w="120000">
                <a:moveTo>
                  <a:pt x="8904" y="85714"/>
                </a:moveTo>
                <a:cubicBezTo>
                  <a:pt x="8904" y="85714"/>
                  <a:pt x="1484" y="63041"/>
                  <a:pt x="636" y="55023"/>
                </a:cubicBezTo>
                <a:cubicBezTo>
                  <a:pt x="0" y="46728"/>
                  <a:pt x="3180" y="21843"/>
                  <a:pt x="3180" y="21843"/>
                </a:cubicBezTo>
                <a:cubicBezTo>
                  <a:pt x="3180" y="21843"/>
                  <a:pt x="29045" y="552"/>
                  <a:pt x="39010" y="0"/>
                </a:cubicBezTo>
                <a:cubicBezTo>
                  <a:pt x="42402" y="0"/>
                  <a:pt x="48339" y="6359"/>
                  <a:pt x="51731" y="6912"/>
                </a:cubicBezTo>
                <a:cubicBezTo>
                  <a:pt x="56183" y="7741"/>
                  <a:pt x="69540" y="3870"/>
                  <a:pt x="69540" y="3870"/>
                </a:cubicBezTo>
                <a:cubicBezTo>
                  <a:pt x="69540" y="3870"/>
                  <a:pt x="85865" y="10230"/>
                  <a:pt x="90530" y="14101"/>
                </a:cubicBezTo>
                <a:cubicBezTo>
                  <a:pt x="95618" y="17972"/>
                  <a:pt x="108339" y="34562"/>
                  <a:pt x="108339" y="34562"/>
                </a:cubicBezTo>
                <a:cubicBezTo>
                  <a:pt x="108339" y="34562"/>
                  <a:pt x="105159" y="53640"/>
                  <a:pt x="108339" y="57788"/>
                </a:cubicBezTo>
                <a:cubicBezTo>
                  <a:pt x="109823" y="59447"/>
                  <a:pt x="114911" y="55852"/>
                  <a:pt x="116183" y="57788"/>
                </a:cubicBezTo>
                <a:cubicBezTo>
                  <a:pt x="118939" y="61105"/>
                  <a:pt x="116607" y="77142"/>
                  <a:pt x="116607" y="77142"/>
                </a:cubicBezTo>
                <a:cubicBezTo>
                  <a:pt x="116607" y="77142"/>
                  <a:pt x="119787" y="100368"/>
                  <a:pt x="117243" y="107004"/>
                </a:cubicBezTo>
                <a:cubicBezTo>
                  <a:pt x="115971" y="110599"/>
                  <a:pt x="107703" y="116682"/>
                  <a:pt x="107703" y="116682"/>
                </a:cubicBezTo>
                <a:lnTo>
                  <a:pt x="107703" y="116682"/>
                </a:lnTo>
                <a:cubicBezTo>
                  <a:pt x="107703" y="116682"/>
                  <a:pt x="91802" y="117788"/>
                  <a:pt x="86501" y="118064"/>
                </a:cubicBezTo>
                <a:cubicBezTo>
                  <a:pt x="81413" y="118617"/>
                  <a:pt x="65724" y="119723"/>
                  <a:pt x="65724" y="119723"/>
                </a:cubicBezTo>
                <a:cubicBezTo>
                  <a:pt x="65724" y="119723"/>
                  <a:pt x="55335" y="111705"/>
                  <a:pt x="51519" y="109493"/>
                </a:cubicBezTo>
                <a:cubicBezTo>
                  <a:pt x="44098" y="105345"/>
                  <a:pt x="28409" y="100645"/>
                  <a:pt x="21201" y="95944"/>
                </a:cubicBezTo>
                <a:cubicBezTo>
                  <a:pt x="17809" y="94009"/>
                  <a:pt x="8904" y="85714"/>
                  <a:pt x="8904" y="857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6" name="Google Shape;626;p61"/>
          <p:cNvSpPr/>
          <p:nvPr/>
        </p:nvSpPr>
        <p:spPr>
          <a:xfrm>
            <a:off x="4574057" y="1253891"/>
            <a:ext cx="220200" cy="428700"/>
          </a:xfrm>
          <a:custGeom>
            <a:rect b="b" l="l" r="r" t="t"/>
            <a:pathLst>
              <a:path extrusionOk="0" h="120000" w="120000">
                <a:moveTo>
                  <a:pt x="0" y="93092"/>
                </a:moveTo>
                <a:cubicBezTo>
                  <a:pt x="0" y="93092"/>
                  <a:pt x="3133" y="90259"/>
                  <a:pt x="3870" y="89221"/>
                </a:cubicBezTo>
                <a:cubicBezTo>
                  <a:pt x="5161" y="87521"/>
                  <a:pt x="5529" y="83650"/>
                  <a:pt x="7741" y="82234"/>
                </a:cubicBezTo>
                <a:cubicBezTo>
                  <a:pt x="9585" y="81007"/>
                  <a:pt x="17142" y="80629"/>
                  <a:pt x="18433" y="79307"/>
                </a:cubicBezTo>
                <a:cubicBezTo>
                  <a:pt x="19723" y="77608"/>
                  <a:pt x="16589" y="74020"/>
                  <a:pt x="15483" y="72321"/>
                </a:cubicBezTo>
                <a:cubicBezTo>
                  <a:pt x="14377" y="70621"/>
                  <a:pt x="10691" y="67600"/>
                  <a:pt x="9585" y="65900"/>
                </a:cubicBezTo>
                <a:cubicBezTo>
                  <a:pt x="8663" y="64295"/>
                  <a:pt x="8110" y="61085"/>
                  <a:pt x="7741" y="59480"/>
                </a:cubicBezTo>
                <a:cubicBezTo>
                  <a:pt x="7004" y="56837"/>
                  <a:pt x="4239" y="51644"/>
                  <a:pt x="4792" y="49000"/>
                </a:cubicBezTo>
                <a:cubicBezTo>
                  <a:pt x="4976" y="47962"/>
                  <a:pt x="5898" y="45601"/>
                  <a:pt x="7741" y="45035"/>
                </a:cubicBezTo>
                <a:cubicBezTo>
                  <a:pt x="10138" y="44374"/>
                  <a:pt x="15668" y="46451"/>
                  <a:pt x="18433" y="46073"/>
                </a:cubicBezTo>
                <a:cubicBezTo>
                  <a:pt x="19907" y="45885"/>
                  <a:pt x="23225" y="44846"/>
                  <a:pt x="23225" y="44091"/>
                </a:cubicBezTo>
                <a:cubicBezTo>
                  <a:pt x="23225" y="42958"/>
                  <a:pt x="16774" y="42202"/>
                  <a:pt x="16405" y="41070"/>
                </a:cubicBezTo>
                <a:cubicBezTo>
                  <a:pt x="15852" y="39748"/>
                  <a:pt x="20460" y="37482"/>
                  <a:pt x="21198" y="36160"/>
                </a:cubicBezTo>
                <a:cubicBezTo>
                  <a:pt x="22304" y="34366"/>
                  <a:pt x="21013" y="30212"/>
                  <a:pt x="23225" y="28701"/>
                </a:cubicBezTo>
                <a:cubicBezTo>
                  <a:pt x="24147" y="28040"/>
                  <a:pt x="28018" y="27852"/>
                  <a:pt x="28940" y="27191"/>
                </a:cubicBezTo>
                <a:cubicBezTo>
                  <a:pt x="30414" y="26341"/>
                  <a:pt x="30046" y="23509"/>
                  <a:pt x="31889" y="22753"/>
                </a:cubicBezTo>
                <a:cubicBezTo>
                  <a:pt x="33364" y="22092"/>
                  <a:pt x="38156" y="22942"/>
                  <a:pt x="39631" y="22281"/>
                </a:cubicBezTo>
                <a:cubicBezTo>
                  <a:pt x="41474" y="21431"/>
                  <a:pt x="40184" y="18316"/>
                  <a:pt x="41658" y="17277"/>
                </a:cubicBezTo>
                <a:cubicBezTo>
                  <a:pt x="42580" y="16616"/>
                  <a:pt x="46451" y="16144"/>
                  <a:pt x="47373" y="15295"/>
                </a:cubicBezTo>
                <a:cubicBezTo>
                  <a:pt x="48663" y="14256"/>
                  <a:pt x="46267" y="11046"/>
                  <a:pt x="48294" y="10385"/>
                </a:cubicBezTo>
                <a:cubicBezTo>
                  <a:pt x="49769" y="9913"/>
                  <a:pt x="53456" y="11424"/>
                  <a:pt x="55115" y="11329"/>
                </a:cubicBezTo>
                <a:cubicBezTo>
                  <a:pt x="56774" y="11329"/>
                  <a:pt x="59539" y="10385"/>
                  <a:pt x="61013" y="9913"/>
                </a:cubicBezTo>
                <a:cubicBezTo>
                  <a:pt x="62488" y="9252"/>
                  <a:pt x="64884" y="7364"/>
                  <a:pt x="66728" y="6892"/>
                </a:cubicBezTo>
                <a:cubicBezTo>
                  <a:pt x="68387" y="6420"/>
                  <a:pt x="72626" y="6514"/>
                  <a:pt x="74470" y="6420"/>
                </a:cubicBezTo>
                <a:cubicBezTo>
                  <a:pt x="77050" y="6325"/>
                  <a:pt x="82764" y="6986"/>
                  <a:pt x="85161" y="6420"/>
                </a:cubicBezTo>
                <a:cubicBezTo>
                  <a:pt x="87188" y="5948"/>
                  <a:pt x="89400" y="3682"/>
                  <a:pt x="90875" y="2926"/>
                </a:cubicBezTo>
                <a:cubicBezTo>
                  <a:pt x="92534" y="2077"/>
                  <a:pt x="97695" y="0"/>
                  <a:pt x="97695" y="0"/>
                </a:cubicBezTo>
                <a:cubicBezTo>
                  <a:pt x="97695" y="0"/>
                  <a:pt x="104147" y="3776"/>
                  <a:pt x="106359" y="4909"/>
                </a:cubicBezTo>
                <a:cubicBezTo>
                  <a:pt x="108571" y="5948"/>
                  <a:pt x="113732" y="7553"/>
                  <a:pt x="115023" y="8874"/>
                </a:cubicBezTo>
                <a:cubicBezTo>
                  <a:pt x="115944" y="9819"/>
                  <a:pt x="115944" y="11896"/>
                  <a:pt x="116129" y="12840"/>
                </a:cubicBezTo>
                <a:cubicBezTo>
                  <a:pt x="116497" y="15955"/>
                  <a:pt x="119815" y="22564"/>
                  <a:pt x="117050" y="25208"/>
                </a:cubicBezTo>
                <a:cubicBezTo>
                  <a:pt x="115944" y="26247"/>
                  <a:pt x="109308" y="27757"/>
                  <a:pt x="109308" y="27757"/>
                </a:cubicBezTo>
                <a:cubicBezTo>
                  <a:pt x="109308" y="27757"/>
                  <a:pt x="102119" y="30023"/>
                  <a:pt x="100645" y="31156"/>
                </a:cubicBezTo>
                <a:cubicBezTo>
                  <a:pt x="98801" y="32667"/>
                  <a:pt x="97880" y="36349"/>
                  <a:pt x="97695" y="38143"/>
                </a:cubicBezTo>
                <a:cubicBezTo>
                  <a:pt x="97511" y="39276"/>
                  <a:pt x="99539" y="41542"/>
                  <a:pt x="98617" y="42580"/>
                </a:cubicBezTo>
                <a:cubicBezTo>
                  <a:pt x="97142" y="44185"/>
                  <a:pt x="89585" y="45318"/>
                  <a:pt x="87004" y="46546"/>
                </a:cubicBezTo>
                <a:cubicBezTo>
                  <a:pt x="84976" y="47490"/>
                  <a:pt x="82580" y="50228"/>
                  <a:pt x="80368" y="50983"/>
                </a:cubicBezTo>
                <a:cubicBezTo>
                  <a:pt x="76866" y="52022"/>
                  <a:pt x="67834" y="51266"/>
                  <a:pt x="64884" y="52494"/>
                </a:cubicBezTo>
                <a:cubicBezTo>
                  <a:pt x="62119" y="53627"/>
                  <a:pt x="59723" y="57214"/>
                  <a:pt x="58986" y="58914"/>
                </a:cubicBezTo>
                <a:cubicBezTo>
                  <a:pt x="57880" y="61652"/>
                  <a:pt x="57142" y="67317"/>
                  <a:pt x="58986" y="69866"/>
                </a:cubicBezTo>
                <a:cubicBezTo>
                  <a:pt x="60092" y="71471"/>
                  <a:pt x="65990" y="73831"/>
                  <a:pt x="67649" y="75342"/>
                </a:cubicBezTo>
                <a:cubicBezTo>
                  <a:pt x="68940" y="76380"/>
                  <a:pt x="72442" y="78646"/>
                  <a:pt x="71520" y="79779"/>
                </a:cubicBezTo>
                <a:cubicBezTo>
                  <a:pt x="69861" y="82234"/>
                  <a:pt x="52165" y="81667"/>
                  <a:pt x="53271" y="84217"/>
                </a:cubicBezTo>
                <a:cubicBezTo>
                  <a:pt x="53640" y="85350"/>
                  <a:pt x="59907" y="83839"/>
                  <a:pt x="61935" y="84217"/>
                </a:cubicBezTo>
                <a:cubicBezTo>
                  <a:pt x="63410" y="84594"/>
                  <a:pt x="65806" y="85916"/>
                  <a:pt x="66728" y="86671"/>
                </a:cubicBezTo>
                <a:cubicBezTo>
                  <a:pt x="67834" y="87616"/>
                  <a:pt x="70230" y="89598"/>
                  <a:pt x="69677" y="90637"/>
                </a:cubicBezTo>
                <a:cubicBezTo>
                  <a:pt x="68940" y="91675"/>
                  <a:pt x="64331" y="92431"/>
                  <a:pt x="62857" y="93092"/>
                </a:cubicBezTo>
                <a:cubicBezTo>
                  <a:pt x="60645" y="94130"/>
                  <a:pt x="56221" y="96207"/>
                  <a:pt x="55115" y="97623"/>
                </a:cubicBezTo>
                <a:cubicBezTo>
                  <a:pt x="53824" y="99323"/>
                  <a:pt x="56774" y="103383"/>
                  <a:pt x="55115" y="104988"/>
                </a:cubicBezTo>
                <a:cubicBezTo>
                  <a:pt x="53824" y="106309"/>
                  <a:pt x="48110" y="107348"/>
                  <a:pt x="46451" y="108481"/>
                </a:cubicBezTo>
                <a:cubicBezTo>
                  <a:pt x="45161" y="109331"/>
                  <a:pt x="44792" y="111691"/>
                  <a:pt x="43502" y="112446"/>
                </a:cubicBezTo>
                <a:cubicBezTo>
                  <a:pt x="41843" y="113485"/>
                  <a:pt x="36682" y="114429"/>
                  <a:pt x="34838" y="115468"/>
                </a:cubicBezTo>
                <a:cubicBezTo>
                  <a:pt x="33179" y="116317"/>
                  <a:pt x="32073" y="119055"/>
                  <a:pt x="30046" y="119433"/>
                </a:cubicBezTo>
                <a:cubicBezTo>
                  <a:pt x="26728" y="119905"/>
                  <a:pt x="19170" y="118394"/>
                  <a:pt x="17327" y="116884"/>
                </a:cubicBezTo>
                <a:cubicBezTo>
                  <a:pt x="15483" y="115373"/>
                  <a:pt x="20460" y="111030"/>
                  <a:pt x="18433" y="109520"/>
                </a:cubicBezTo>
                <a:cubicBezTo>
                  <a:pt x="17327" y="108764"/>
                  <a:pt x="12718" y="109142"/>
                  <a:pt x="11612" y="108481"/>
                </a:cubicBezTo>
                <a:cubicBezTo>
                  <a:pt x="9953" y="107631"/>
                  <a:pt x="10322" y="105177"/>
                  <a:pt x="9585" y="104044"/>
                </a:cubicBezTo>
                <a:cubicBezTo>
                  <a:pt x="8663" y="102533"/>
                  <a:pt x="6082" y="99512"/>
                  <a:pt x="4792" y="98095"/>
                </a:cubicBezTo>
                <a:cubicBezTo>
                  <a:pt x="3686" y="96868"/>
                  <a:pt x="0" y="93092"/>
                  <a:pt x="0" y="9309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7" name="Google Shape;627;p61"/>
          <p:cNvSpPr/>
          <p:nvPr/>
        </p:nvSpPr>
        <p:spPr>
          <a:xfrm>
            <a:off x="4182638" y="1167570"/>
            <a:ext cx="41700" cy="47400"/>
          </a:xfrm>
          <a:custGeom>
            <a:rect b="b" l="l" r="r" t="t"/>
            <a:pathLst>
              <a:path extrusionOk="0" h="120000" w="120000">
                <a:moveTo>
                  <a:pt x="56065" y="5179"/>
                </a:moveTo>
                <a:cubicBezTo>
                  <a:pt x="28524" y="14676"/>
                  <a:pt x="0" y="90647"/>
                  <a:pt x="24590" y="105323"/>
                </a:cubicBezTo>
                <a:cubicBezTo>
                  <a:pt x="49180" y="119136"/>
                  <a:pt x="119016" y="67338"/>
                  <a:pt x="118032" y="41438"/>
                </a:cubicBezTo>
                <a:cubicBezTo>
                  <a:pt x="117049" y="25035"/>
                  <a:pt x="72786" y="0"/>
                  <a:pt x="56065" y="517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Google Shape;628;p61"/>
          <p:cNvSpPr/>
          <p:nvPr/>
        </p:nvSpPr>
        <p:spPr>
          <a:xfrm>
            <a:off x="4745208" y="1896829"/>
            <a:ext cx="166800" cy="123600"/>
          </a:xfrm>
          <a:custGeom>
            <a:rect b="b" l="l" r="r" t="t"/>
            <a:pathLst>
              <a:path extrusionOk="0" h="120000" w="120000">
                <a:moveTo>
                  <a:pt x="42352" y="93841"/>
                </a:moveTo>
                <a:cubicBezTo>
                  <a:pt x="42352" y="93841"/>
                  <a:pt x="35780" y="86975"/>
                  <a:pt x="33346" y="85013"/>
                </a:cubicBezTo>
                <a:cubicBezTo>
                  <a:pt x="30182" y="82070"/>
                  <a:pt x="22880" y="77493"/>
                  <a:pt x="19472" y="74550"/>
                </a:cubicBezTo>
                <a:cubicBezTo>
                  <a:pt x="16551" y="72588"/>
                  <a:pt x="8032" y="65722"/>
                  <a:pt x="8032" y="65722"/>
                </a:cubicBezTo>
                <a:cubicBezTo>
                  <a:pt x="8032" y="65722"/>
                  <a:pt x="4868" y="64087"/>
                  <a:pt x="4137" y="62779"/>
                </a:cubicBezTo>
                <a:cubicBezTo>
                  <a:pt x="1947" y="58855"/>
                  <a:pt x="0" y="43814"/>
                  <a:pt x="0" y="43814"/>
                </a:cubicBezTo>
                <a:cubicBezTo>
                  <a:pt x="0" y="43814"/>
                  <a:pt x="11440" y="41525"/>
                  <a:pt x="14361" y="38583"/>
                </a:cubicBezTo>
                <a:cubicBezTo>
                  <a:pt x="18255" y="34659"/>
                  <a:pt x="21906" y="21907"/>
                  <a:pt x="24584" y="16348"/>
                </a:cubicBezTo>
                <a:cubicBezTo>
                  <a:pt x="26288" y="12752"/>
                  <a:pt x="31156" y="2288"/>
                  <a:pt x="31156" y="2288"/>
                </a:cubicBezTo>
                <a:cubicBezTo>
                  <a:pt x="31156" y="2288"/>
                  <a:pt x="47221" y="0"/>
                  <a:pt x="52332" y="1961"/>
                </a:cubicBezTo>
                <a:cubicBezTo>
                  <a:pt x="54766" y="3269"/>
                  <a:pt x="57687" y="8828"/>
                  <a:pt x="60121" y="9809"/>
                </a:cubicBezTo>
                <a:cubicBezTo>
                  <a:pt x="65233" y="12425"/>
                  <a:pt x="76430" y="13405"/>
                  <a:pt x="81784" y="12425"/>
                </a:cubicBezTo>
                <a:cubicBezTo>
                  <a:pt x="83975" y="12098"/>
                  <a:pt x="90304" y="7847"/>
                  <a:pt x="90304" y="7847"/>
                </a:cubicBezTo>
                <a:cubicBezTo>
                  <a:pt x="90304" y="7847"/>
                  <a:pt x="107099" y="26485"/>
                  <a:pt x="110020" y="35313"/>
                </a:cubicBezTo>
                <a:cubicBezTo>
                  <a:pt x="111967" y="40217"/>
                  <a:pt x="110993" y="51989"/>
                  <a:pt x="111967" y="57547"/>
                </a:cubicBezTo>
                <a:cubicBezTo>
                  <a:pt x="113427" y="64087"/>
                  <a:pt x="119756" y="82397"/>
                  <a:pt x="119756" y="82397"/>
                </a:cubicBezTo>
                <a:cubicBezTo>
                  <a:pt x="119756" y="82397"/>
                  <a:pt x="118782" y="93514"/>
                  <a:pt x="117565" y="96457"/>
                </a:cubicBezTo>
                <a:cubicBezTo>
                  <a:pt x="115618" y="100708"/>
                  <a:pt x="106369" y="109863"/>
                  <a:pt x="106369" y="109863"/>
                </a:cubicBezTo>
                <a:cubicBezTo>
                  <a:pt x="106369" y="109863"/>
                  <a:pt x="96146" y="111825"/>
                  <a:pt x="92981" y="112479"/>
                </a:cubicBezTo>
                <a:cubicBezTo>
                  <a:pt x="87626" y="113460"/>
                  <a:pt x="76186" y="119673"/>
                  <a:pt x="71805" y="115749"/>
                </a:cubicBezTo>
                <a:cubicBezTo>
                  <a:pt x="68884" y="113460"/>
                  <a:pt x="69858" y="102016"/>
                  <a:pt x="67423" y="98746"/>
                </a:cubicBezTo>
                <a:cubicBezTo>
                  <a:pt x="64259" y="94495"/>
                  <a:pt x="55010" y="89264"/>
                  <a:pt x="50628" y="90899"/>
                </a:cubicBezTo>
                <a:cubicBezTo>
                  <a:pt x="48924" y="91553"/>
                  <a:pt x="47951" y="98419"/>
                  <a:pt x="46247" y="98746"/>
                </a:cubicBezTo>
                <a:cubicBezTo>
                  <a:pt x="44787" y="98746"/>
                  <a:pt x="42352" y="93841"/>
                  <a:pt x="42352" y="9384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p61"/>
          <p:cNvSpPr/>
          <p:nvPr/>
        </p:nvSpPr>
        <p:spPr>
          <a:xfrm>
            <a:off x="4733302" y="1618520"/>
            <a:ext cx="147300" cy="122100"/>
          </a:xfrm>
          <a:custGeom>
            <a:rect b="b" l="l" r="r" t="t"/>
            <a:pathLst>
              <a:path extrusionOk="0" h="120000" w="120000">
                <a:moveTo>
                  <a:pt x="14246" y="52044"/>
                </a:moveTo>
                <a:cubicBezTo>
                  <a:pt x="14246" y="60994"/>
                  <a:pt x="0" y="83204"/>
                  <a:pt x="0" y="83204"/>
                </a:cubicBezTo>
                <a:cubicBezTo>
                  <a:pt x="0" y="83204"/>
                  <a:pt x="21095" y="90828"/>
                  <a:pt x="27123" y="95469"/>
                </a:cubicBezTo>
                <a:cubicBezTo>
                  <a:pt x="33698" y="100110"/>
                  <a:pt x="50136" y="119668"/>
                  <a:pt x="50136" y="119668"/>
                </a:cubicBezTo>
                <a:cubicBezTo>
                  <a:pt x="50136" y="119668"/>
                  <a:pt x="46027" y="105082"/>
                  <a:pt x="47945" y="100773"/>
                </a:cubicBezTo>
                <a:cubicBezTo>
                  <a:pt x="50410" y="95801"/>
                  <a:pt x="61095" y="93149"/>
                  <a:pt x="65753" y="92486"/>
                </a:cubicBezTo>
                <a:cubicBezTo>
                  <a:pt x="70958" y="91823"/>
                  <a:pt x="82191" y="99447"/>
                  <a:pt x="86575" y="95801"/>
                </a:cubicBezTo>
                <a:cubicBezTo>
                  <a:pt x="89589" y="93480"/>
                  <a:pt x="88219" y="82209"/>
                  <a:pt x="90684" y="79226"/>
                </a:cubicBezTo>
                <a:cubicBezTo>
                  <a:pt x="94520" y="73922"/>
                  <a:pt x="110684" y="75911"/>
                  <a:pt x="112602" y="69281"/>
                </a:cubicBezTo>
                <a:cubicBezTo>
                  <a:pt x="113698" y="64972"/>
                  <a:pt x="104657" y="58674"/>
                  <a:pt x="104383" y="54033"/>
                </a:cubicBezTo>
                <a:cubicBezTo>
                  <a:pt x="103835" y="46740"/>
                  <a:pt x="109315" y="29502"/>
                  <a:pt x="115342" y="27513"/>
                </a:cubicBezTo>
                <a:cubicBezTo>
                  <a:pt x="116438" y="27182"/>
                  <a:pt x="119452" y="30828"/>
                  <a:pt x="119452" y="30828"/>
                </a:cubicBezTo>
                <a:cubicBezTo>
                  <a:pt x="119452" y="30828"/>
                  <a:pt x="119726" y="20220"/>
                  <a:pt x="118082" y="17569"/>
                </a:cubicBezTo>
                <a:cubicBezTo>
                  <a:pt x="112602" y="8950"/>
                  <a:pt x="93972" y="0"/>
                  <a:pt x="84931" y="662"/>
                </a:cubicBezTo>
                <a:cubicBezTo>
                  <a:pt x="75068" y="1657"/>
                  <a:pt x="60273" y="22209"/>
                  <a:pt x="50410" y="25856"/>
                </a:cubicBezTo>
                <a:cubicBezTo>
                  <a:pt x="43835" y="28176"/>
                  <a:pt x="22739" y="27182"/>
                  <a:pt x="22739" y="27182"/>
                </a:cubicBezTo>
                <a:cubicBezTo>
                  <a:pt x="22739" y="27182"/>
                  <a:pt x="14246" y="45414"/>
                  <a:pt x="14246" y="520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0" name="Google Shape;630;p61"/>
          <p:cNvSpPr/>
          <p:nvPr/>
        </p:nvSpPr>
        <p:spPr>
          <a:xfrm>
            <a:off x="4789857" y="1620008"/>
            <a:ext cx="202500" cy="177300"/>
          </a:xfrm>
          <a:custGeom>
            <a:rect b="b" l="l" r="r" t="t"/>
            <a:pathLst>
              <a:path extrusionOk="0" h="120000" w="120000">
                <a:moveTo>
                  <a:pt x="10836" y="117705"/>
                </a:moveTo>
                <a:cubicBezTo>
                  <a:pt x="10836" y="117705"/>
                  <a:pt x="78461" y="119770"/>
                  <a:pt x="96722" y="106692"/>
                </a:cubicBezTo>
                <a:cubicBezTo>
                  <a:pt x="100133" y="104168"/>
                  <a:pt x="105351" y="90860"/>
                  <a:pt x="105351" y="90860"/>
                </a:cubicBezTo>
                <a:cubicBezTo>
                  <a:pt x="105351" y="90860"/>
                  <a:pt x="108561" y="75258"/>
                  <a:pt x="110969" y="70898"/>
                </a:cubicBezTo>
                <a:cubicBezTo>
                  <a:pt x="111772" y="69063"/>
                  <a:pt x="115384" y="66998"/>
                  <a:pt x="115986" y="65162"/>
                </a:cubicBezTo>
                <a:cubicBezTo>
                  <a:pt x="119799" y="53460"/>
                  <a:pt x="119799" y="25239"/>
                  <a:pt x="113377" y="14913"/>
                </a:cubicBezTo>
                <a:cubicBezTo>
                  <a:pt x="108361" y="7801"/>
                  <a:pt x="80066" y="0"/>
                  <a:pt x="80066" y="0"/>
                </a:cubicBezTo>
                <a:cubicBezTo>
                  <a:pt x="80066" y="0"/>
                  <a:pt x="73846" y="6424"/>
                  <a:pt x="71036" y="6883"/>
                </a:cubicBezTo>
                <a:cubicBezTo>
                  <a:pt x="67826" y="7342"/>
                  <a:pt x="61806" y="688"/>
                  <a:pt x="58996" y="2294"/>
                </a:cubicBezTo>
                <a:cubicBezTo>
                  <a:pt x="55183" y="4588"/>
                  <a:pt x="53979" y="20650"/>
                  <a:pt x="53979" y="20650"/>
                </a:cubicBezTo>
                <a:cubicBezTo>
                  <a:pt x="53979" y="20650"/>
                  <a:pt x="51772" y="18126"/>
                  <a:pt x="50969" y="18355"/>
                </a:cubicBezTo>
                <a:cubicBezTo>
                  <a:pt x="46555" y="19732"/>
                  <a:pt x="42541" y="31663"/>
                  <a:pt x="42943" y="36940"/>
                </a:cubicBezTo>
                <a:cubicBezTo>
                  <a:pt x="42943" y="40152"/>
                  <a:pt x="49765" y="44282"/>
                  <a:pt x="48963" y="47265"/>
                </a:cubicBezTo>
                <a:cubicBezTo>
                  <a:pt x="47558" y="52084"/>
                  <a:pt x="35719" y="50707"/>
                  <a:pt x="32709" y="54149"/>
                </a:cubicBezTo>
                <a:cubicBezTo>
                  <a:pt x="30903" y="56443"/>
                  <a:pt x="31906" y="64015"/>
                  <a:pt x="29698" y="65850"/>
                </a:cubicBezTo>
                <a:cubicBezTo>
                  <a:pt x="26488" y="68145"/>
                  <a:pt x="18461" y="62868"/>
                  <a:pt x="14648" y="63556"/>
                </a:cubicBezTo>
                <a:cubicBezTo>
                  <a:pt x="11237" y="64015"/>
                  <a:pt x="3411" y="65850"/>
                  <a:pt x="1605" y="69292"/>
                </a:cubicBezTo>
                <a:cubicBezTo>
                  <a:pt x="0" y="72045"/>
                  <a:pt x="3210" y="82370"/>
                  <a:pt x="3210" y="82370"/>
                </a:cubicBezTo>
                <a:cubicBezTo>
                  <a:pt x="3210" y="82370"/>
                  <a:pt x="200" y="98202"/>
                  <a:pt x="3210" y="101644"/>
                </a:cubicBezTo>
                <a:cubicBezTo>
                  <a:pt x="4615" y="103021"/>
                  <a:pt x="9230" y="100267"/>
                  <a:pt x="10635" y="101644"/>
                </a:cubicBezTo>
                <a:cubicBezTo>
                  <a:pt x="13043" y="104397"/>
                  <a:pt x="10836" y="117705"/>
                  <a:pt x="10836" y="11770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4465412" y="1823903"/>
            <a:ext cx="28500" cy="25200"/>
          </a:xfrm>
          <a:custGeom>
            <a:rect b="b" l="l" r="r" t="t"/>
            <a:pathLst>
              <a:path extrusionOk="0" h="120000" w="120000">
                <a:moveTo>
                  <a:pt x="118588" y="110400"/>
                </a:moveTo>
                <a:lnTo>
                  <a:pt x="0" y="118400"/>
                </a:lnTo>
                <a:cubicBezTo>
                  <a:pt x="0" y="118400"/>
                  <a:pt x="7058" y="78400"/>
                  <a:pt x="14117" y="67200"/>
                </a:cubicBezTo>
                <a:cubicBezTo>
                  <a:pt x="24000" y="46400"/>
                  <a:pt x="69176" y="0"/>
                  <a:pt x="69176" y="0"/>
                </a:cubicBezTo>
                <a:cubicBezTo>
                  <a:pt x="69176" y="0"/>
                  <a:pt x="52235" y="51200"/>
                  <a:pt x="57882" y="67200"/>
                </a:cubicBezTo>
                <a:cubicBezTo>
                  <a:pt x="64941" y="86400"/>
                  <a:pt x="118588" y="110400"/>
                  <a:pt x="118588" y="1104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Google Shape;632;p61"/>
          <p:cNvSpPr/>
          <p:nvPr/>
        </p:nvSpPr>
        <p:spPr>
          <a:xfrm>
            <a:off x="4577034" y="1803067"/>
            <a:ext cx="150300" cy="81900"/>
          </a:xfrm>
          <a:custGeom>
            <a:rect b="b" l="l" r="r" t="t"/>
            <a:pathLst>
              <a:path extrusionOk="0" h="120000" w="120000">
                <a:moveTo>
                  <a:pt x="2421" y="32459"/>
                </a:moveTo>
                <a:cubicBezTo>
                  <a:pt x="5381" y="10819"/>
                  <a:pt x="47623" y="0"/>
                  <a:pt x="47623" y="0"/>
                </a:cubicBezTo>
                <a:cubicBezTo>
                  <a:pt x="47623" y="0"/>
                  <a:pt x="58923" y="14754"/>
                  <a:pt x="63228" y="18196"/>
                </a:cubicBezTo>
                <a:cubicBezTo>
                  <a:pt x="72376" y="26557"/>
                  <a:pt x="92556" y="34918"/>
                  <a:pt x="101704" y="42295"/>
                </a:cubicBezTo>
                <a:cubicBezTo>
                  <a:pt x="106547" y="46229"/>
                  <a:pt x="119730" y="60491"/>
                  <a:pt x="119730" y="60491"/>
                </a:cubicBezTo>
                <a:cubicBezTo>
                  <a:pt x="119730" y="60491"/>
                  <a:pt x="96053" y="87049"/>
                  <a:pt x="88789" y="98360"/>
                </a:cubicBezTo>
                <a:cubicBezTo>
                  <a:pt x="85829" y="102786"/>
                  <a:pt x="78565" y="119508"/>
                  <a:pt x="78565" y="119508"/>
                </a:cubicBezTo>
                <a:cubicBezTo>
                  <a:pt x="78565" y="119508"/>
                  <a:pt x="69417" y="113606"/>
                  <a:pt x="68071" y="108688"/>
                </a:cubicBezTo>
                <a:cubicBezTo>
                  <a:pt x="66995" y="104262"/>
                  <a:pt x="71300" y="93442"/>
                  <a:pt x="69417" y="89508"/>
                </a:cubicBezTo>
                <a:cubicBezTo>
                  <a:pt x="67264" y="84590"/>
                  <a:pt x="58385" y="83606"/>
                  <a:pt x="55426" y="87049"/>
                </a:cubicBezTo>
                <a:cubicBezTo>
                  <a:pt x="53273" y="89016"/>
                  <a:pt x="53811" y="100819"/>
                  <a:pt x="51928" y="103770"/>
                </a:cubicBezTo>
                <a:cubicBezTo>
                  <a:pt x="49506" y="106721"/>
                  <a:pt x="43318" y="107704"/>
                  <a:pt x="40627" y="106229"/>
                </a:cubicBezTo>
                <a:cubicBezTo>
                  <a:pt x="36591" y="103770"/>
                  <a:pt x="27982" y="85573"/>
                  <a:pt x="27982" y="85573"/>
                </a:cubicBezTo>
                <a:cubicBezTo>
                  <a:pt x="27982" y="85573"/>
                  <a:pt x="0" y="49672"/>
                  <a:pt x="2421" y="3245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Google Shape;633;p61"/>
          <p:cNvSpPr/>
          <p:nvPr/>
        </p:nvSpPr>
        <p:spPr>
          <a:xfrm>
            <a:off x="4676747" y="1841762"/>
            <a:ext cx="119100" cy="57900"/>
          </a:xfrm>
          <a:custGeom>
            <a:rect b="b" l="l" r="r" t="t"/>
            <a:pathLst>
              <a:path extrusionOk="0" h="120000" w="120000">
                <a:moveTo>
                  <a:pt x="52159" y="7586"/>
                </a:moveTo>
                <a:lnTo>
                  <a:pt x="119659" y="0"/>
                </a:lnTo>
                <a:lnTo>
                  <a:pt x="112840" y="119310"/>
                </a:lnTo>
                <a:cubicBezTo>
                  <a:pt x="112840" y="119310"/>
                  <a:pt x="100909" y="97241"/>
                  <a:pt x="96136" y="91724"/>
                </a:cubicBezTo>
                <a:cubicBezTo>
                  <a:pt x="93750" y="88965"/>
                  <a:pt x="88295" y="84827"/>
                  <a:pt x="85568" y="84137"/>
                </a:cubicBezTo>
                <a:cubicBezTo>
                  <a:pt x="76704" y="83448"/>
                  <a:pt x="60000" y="97241"/>
                  <a:pt x="51477" y="98620"/>
                </a:cubicBezTo>
                <a:cubicBezTo>
                  <a:pt x="45681" y="100000"/>
                  <a:pt x="34090" y="100000"/>
                  <a:pt x="28295" y="98620"/>
                </a:cubicBezTo>
                <a:cubicBezTo>
                  <a:pt x="21136" y="97931"/>
                  <a:pt x="0" y="90344"/>
                  <a:pt x="0" y="90344"/>
                </a:cubicBezTo>
                <a:cubicBezTo>
                  <a:pt x="0" y="90344"/>
                  <a:pt x="9545" y="67586"/>
                  <a:pt x="13295" y="60689"/>
                </a:cubicBezTo>
                <a:cubicBezTo>
                  <a:pt x="22159" y="44827"/>
                  <a:pt x="52159" y="7586"/>
                  <a:pt x="52159" y="758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Google Shape;634;p61"/>
          <p:cNvSpPr/>
          <p:nvPr/>
        </p:nvSpPr>
        <p:spPr>
          <a:xfrm>
            <a:off x="4304677" y="1567919"/>
            <a:ext cx="15000" cy="11700"/>
          </a:xfrm>
          <a:custGeom>
            <a:rect b="b" l="l" r="r" t="t"/>
            <a:pathLst>
              <a:path extrusionOk="0" h="120000" w="120000">
                <a:moveTo>
                  <a:pt x="10909" y="31764"/>
                </a:moveTo>
                <a:cubicBezTo>
                  <a:pt x="0" y="45882"/>
                  <a:pt x="10909" y="98823"/>
                  <a:pt x="24545" y="105882"/>
                </a:cubicBezTo>
                <a:cubicBezTo>
                  <a:pt x="49090" y="116470"/>
                  <a:pt x="117272" y="63529"/>
                  <a:pt x="109090" y="31764"/>
                </a:cubicBezTo>
                <a:cubicBezTo>
                  <a:pt x="103636" y="0"/>
                  <a:pt x="24545" y="7058"/>
                  <a:pt x="10909" y="3176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Google Shape;635;p61"/>
          <p:cNvSpPr/>
          <p:nvPr/>
        </p:nvSpPr>
        <p:spPr>
          <a:xfrm>
            <a:off x="4210917" y="1689958"/>
            <a:ext cx="42900" cy="40200"/>
          </a:xfrm>
          <a:custGeom>
            <a:rect b="b" l="l" r="r" t="t"/>
            <a:pathLst>
              <a:path extrusionOk="0" h="120000" w="120000">
                <a:moveTo>
                  <a:pt x="73488" y="109000"/>
                </a:moveTo>
                <a:cubicBezTo>
                  <a:pt x="73488" y="109000"/>
                  <a:pt x="23255" y="119000"/>
                  <a:pt x="10232" y="109000"/>
                </a:cubicBezTo>
                <a:cubicBezTo>
                  <a:pt x="3720" y="103000"/>
                  <a:pt x="0" y="82000"/>
                  <a:pt x="930" y="72000"/>
                </a:cubicBezTo>
                <a:cubicBezTo>
                  <a:pt x="930" y="60000"/>
                  <a:pt x="14883" y="25000"/>
                  <a:pt x="14883" y="25000"/>
                </a:cubicBezTo>
                <a:cubicBezTo>
                  <a:pt x="14883" y="25000"/>
                  <a:pt x="37209" y="3000"/>
                  <a:pt x="46511" y="1000"/>
                </a:cubicBezTo>
                <a:cubicBezTo>
                  <a:pt x="55813" y="0"/>
                  <a:pt x="73488" y="7000"/>
                  <a:pt x="80930" y="12000"/>
                </a:cubicBezTo>
                <a:cubicBezTo>
                  <a:pt x="88372" y="16000"/>
                  <a:pt x="101395" y="30000"/>
                  <a:pt x="105116" y="38000"/>
                </a:cubicBezTo>
                <a:cubicBezTo>
                  <a:pt x="110697" y="47000"/>
                  <a:pt x="119069" y="70000"/>
                  <a:pt x="115348" y="80000"/>
                </a:cubicBezTo>
                <a:cubicBezTo>
                  <a:pt x="110697" y="92000"/>
                  <a:pt x="73488" y="109000"/>
                  <a:pt x="73488" y="109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61"/>
          <p:cNvSpPr/>
          <p:nvPr/>
        </p:nvSpPr>
        <p:spPr>
          <a:xfrm>
            <a:off x="4219847" y="1593219"/>
            <a:ext cx="20700" cy="32700"/>
          </a:xfrm>
          <a:custGeom>
            <a:rect b="b" l="l" r="r" t="t"/>
            <a:pathLst>
              <a:path extrusionOk="0" h="120000" w="120000">
                <a:moveTo>
                  <a:pt x="98709" y="6250"/>
                </a:moveTo>
                <a:cubicBezTo>
                  <a:pt x="77419" y="0"/>
                  <a:pt x="29032" y="26250"/>
                  <a:pt x="17419" y="40000"/>
                </a:cubicBezTo>
                <a:cubicBezTo>
                  <a:pt x="5806" y="51250"/>
                  <a:pt x="0" y="80000"/>
                  <a:pt x="5806" y="92500"/>
                </a:cubicBezTo>
                <a:cubicBezTo>
                  <a:pt x="11612" y="101250"/>
                  <a:pt x="32903" y="118750"/>
                  <a:pt x="46451" y="118750"/>
                </a:cubicBezTo>
                <a:cubicBezTo>
                  <a:pt x="73548" y="117500"/>
                  <a:pt x="102580" y="81250"/>
                  <a:pt x="108387" y="66250"/>
                </a:cubicBezTo>
                <a:cubicBezTo>
                  <a:pt x="114193" y="51250"/>
                  <a:pt x="118064" y="12500"/>
                  <a:pt x="98709" y="625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61"/>
          <p:cNvSpPr/>
          <p:nvPr/>
        </p:nvSpPr>
        <p:spPr>
          <a:xfrm>
            <a:off x="4324026" y="1520294"/>
            <a:ext cx="17700" cy="29700"/>
          </a:xfrm>
          <a:custGeom>
            <a:rect b="b" l="l" r="r" t="t"/>
            <a:pathLst>
              <a:path extrusionOk="0" h="120000" w="120000">
                <a:moveTo>
                  <a:pt x="75555" y="5454"/>
                </a:moveTo>
                <a:cubicBezTo>
                  <a:pt x="48888" y="0"/>
                  <a:pt x="11111" y="39545"/>
                  <a:pt x="4444" y="55909"/>
                </a:cubicBezTo>
                <a:cubicBezTo>
                  <a:pt x="0" y="69545"/>
                  <a:pt x="11111" y="103636"/>
                  <a:pt x="28888" y="113181"/>
                </a:cubicBezTo>
                <a:cubicBezTo>
                  <a:pt x="40000" y="118636"/>
                  <a:pt x="77777" y="118636"/>
                  <a:pt x="86666" y="113181"/>
                </a:cubicBezTo>
                <a:cubicBezTo>
                  <a:pt x="117777" y="92727"/>
                  <a:pt x="117777" y="13636"/>
                  <a:pt x="75555" y="545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61"/>
          <p:cNvSpPr/>
          <p:nvPr/>
        </p:nvSpPr>
        <p:spPr>
          <a:xfrm>
            <a:off x="4240682" y="1585778"/>
            <a:ext cx="153300" cy="264900"/>
          </a:xfrm>
          <a:custGeom>
            <a:rect b="b" l="l" r="r" t="t"/>
            <a:pathLst>
              <a:path extrusionOk="0" h="120000" w="120000">
                <a:moveTo>
                  <a:pt x="18849" y="3520"/>
                </a:moveTo>
                <a:cubicBezTo>
                  <a:pt x="15929" y="4744"/>
                  <a:pt x="13805" y="9030"/>
                  <a:pt x="11681" y="10714"/>
                </a:cubicBezTo>
                <a:cubicBezTo>
                  <a:pt x="9292" y="12704"/>
                  <a:pt x="0" y="15612"/>
                  <a:pt x="530" y="18061"/>
                </a:cubicBezTo>
                <a:cubicBezTo>
                  <a:pt x="1061" y="19285"/>
                  <a:pt x="7433" y="19438"/>
                  <a:pt x="9026" y="20357"/>
                </a:cubicBezTo>
                <a:cubicBezTo>
                  <a:pt x="10619" y="21581"/>
                  <a:pt x="11415" y="24642"/>
                  <a:pt x="11681" y="26020"/>
                </a:cubicBezTo>
                <a:cubicBezTo>
                  <a:pt x="12212" y="27397"/>
                  <a:pt x="13008" y="30459"/>
                  <a:pt x="11681" y="31683"/>
                </a:cubicBezTo>
                <a:cubicBezTo>
                  <a:pt x="10353" y="33061"/>
                  <a:pt x="2920" y="33367"/>
                  <a:pt x="2123" y="34897"/>
                </a:cubicBezTo>
                <a:cubicBezTo>
                  <a:pt x="1327" y="36275"/>
                  <a:pt x="4247" y="39642"/>
                  <a:pt x="6106" y="40561"/>
                </a:cubicBezTo>
                <a:cubicBezTo>
                  <a:pt x="8230" y="41326"/>
                  <a:pt x="14070" y="40408"/>
                  <a:pt x="15929" y="41326"/>
                </a:cubicBezTo>
                <a:cubicBezTo>
                  <a:pt x="17787" y="42091"/>
                  <a:pt x="18849" y="44846"/>
                  <a:pt x="18849" y="46071"/>
                </a:cubicBezTo>
                <a:cubicBezTo>
                  <a:pt x="18584" y="47448"/>
                  <a:pt x="13539" y="49744"/>
                  <a:pt x="14601" y="50969"/>
                </a:cubicBezTo>
                <a:cubicBezTo>
                  <a:pt x="17522" y="54489"/>
                  <a:pt x="35575" y="51887"/>
                  <a:pt x="41150" y="54183"/>
                </a:cubicBezTo>
                <a:cubicBezTo>
                  <a:pt x="43274" y="55102"/>
                  <a:pt x="44601" y="58775"/>
                  <a:pt x="46725" y="59846"/>
                </a:cubicBezTo>
                <a:cubicBezTo>
                  <a:pt x="48318" y="60612"/>
                  <a:pt x="53893" y="60153"/>
                  <a:pt x="54955" y="61377"/>
                </a:cubicBezTo>
                <a:cubicBezTo>
                  <a:pt x="55752" y="62448"/>
                  <a:pt x="53628" y="65204"/>
                  <a:pt x="52300" y="66275"/>
                </a:cubicBezTo>
                <a:cubicBezTo>
                  <a:pt x="49646" y="68112"/>
                  <a:pt x="42212" y="70408"/>
                  <a:pt x="38230" y="71020"/>
                </a:cubicBezTo>
                <a:cubicBezTo>
                  <a:pt x="35575" y="71479"/>
                  <a:pt x="29203" y="69948"/>
                  <a:pt x="27079" y="71020"/>
                </a:cubicBezTo>
                <a:cubicBezTo>
                  <a:pt x="24690" y="72244"/>
                  <a:pt x="24955" y="76530"/>
                  <a:pt x="25752" y="78214"/>
                </a:cubicBezTo>
                <a:cubicBezTo>
                  <a:pt x="26283" y="79438"/>
                  <a:pt x="29734" y="81122"/>
                  <a:pt x="30000" y="82346"/>
                </a:cubicBezTo>
                <a:cubicBezTo>
                  <a:pt x="30265" y="83877"/>
                  <a:pt x="28938" y="87397"/>
                  <a:pt x="27079" y="88775"/>
                </a:cubicBezTo>
                <a:cubicBezTo>
                  <a:pt x="25752" y="89846"/>
                  <a:pt x="18318" y="90459"/>
                  <a:pt x="18849" y="91989"/>
                </a:cubicBezTo>
                <a:cubicBezTo>
                  <a:pt x="19911" y="95663"/>
                  <a:pt x="40619" y="91989"/>
                  <a:pt x="43805" y="95204"/>
                </a:cubicBezTo>
                <a:cubicBezTo>
                  <a:pt x="44336" y="95663"/>
                  <a:pt x="43274" y="97193"/>
                  <a:pt x="42477" y="97499"/>
                </a:cubicBezTo>
                <a:cubicBezTo>
                  <a:pt x="40619" y="98418"/>
                  <a:pt x="34778" y="97653"/>
                  <a:pt x="32654" y="98418"/>
                </a:cubicBezTo>
                <a:cubicBezTo>
                  <a:pt x="29469" y="99336"/>
                  <a:pt x="25221" y="103163"/>
                  <a:pt x="22566" y="104693"/>
                </a:cubicBezTo>
                <a:cubicBezTo>
                  <a:pt x="20176" y="106377"/>
                  <a:pt x="14601" y="109285"/>
                  <a:pt x="13008" y="111275"/>
                </a:cubicBezTo>
                <a:cubicBezTo>
                  <a:pt x="11946" y="112653"/>
                  <a:pt x="9557" y="116632"/>
                  <a:pt x="11681" y="117704"/>
                </a:cubicBezTo>
                <a:cubicBezTo>
                  <a:pt x="16725" y="119846"/>
                  <a:pt x="29734" y="113571"/>
                  <a:pt x="35309" y="112040"/>
                </a:cubicBezTo>
                <a:cubicBezTo>
                  <a:pt x="39292" y="110969"/>
                  <a:pt x="46460" y="107448"/>
                  <a:pt x="50707" y="107142"/>
                </a:cubicBezTo>
                <a:cubicBezTo>
                  <a:pt x="56017" y="106836"/>
                  <a:pt x="66371" y="110969"/>
                  <a:pt x="71681" y="110357"/>
                </a:cubicBezTo>
                <a:cubicBezTo>
                  <a:pt x="76725" y="109897"/>
                  <a:pt x="83893" y="105153"/>
                  <a:pt x="88407" y="103928"/>
                </a:cubicBezTo>
                <a:cubicBezTo>
                  <a:pt x="93451" y="102704"/>
                  <a:pt x="108318" y="103775"/>
                  <a:pt x="109380" y="100714"/>
                </a:cubicBezTo>
                <a:cubicBezTo>
                  <a:pt x="110176" y="98571"/>
                  <a:pt x="96637" y="97499"/>
                  <a:pt x="96637" y="95204"/>
                </a:cubicBezTo>
                <a:cubicBezTo>
                  <a:pt x="96637" y="93826"/>
                  <a:pt x="101681" y="92295"/>
                  <a:pt x="103805" y="91989"/>
                </a:cubicBezTo>
                <a:cubicBezTo>
                  <a:pt x="106460" y="91530"/>
                  <a:pt x="112831" y="93826"/>
                  <a:pt x="114955" y="92755"/>
                </a:cubicBezTo>
                <a:cubicBezTo>
                  <a:pt x="119734" y="90459"/>
                  <a:pt x="119734" y="81275"/>
                  <a:pt x="116283" y="78214"/>
                </a:cubicBezTo>
                <a:cubicBezTo>
                  <a:pt x="113097" y="75612"/>
                  <a:pt x="98761" y="76683"/>
                  <a:pt x="95309" y="74234"/>
                </a:cubicBezTo>
                <a:cubicBezTo>
                  <a:pt x="92654" y="72397"/>
                  <a:pt x="94778" y="67040"/>
                  <a:pt x="93982" y="64591"/>
                </a:cubicBezTo>
                <a:cubicBezTo>
                  <a:pt x="93451" y="63214"/>
                  <a:pt x="92920" y="60153"/>
                  <a:pt x="91061" y="58928"/>
                </a:cubicBezTo>
                <a:cubicBezTo>
                  <a:pt x="89203" y="57704"/>
                  <a:pt x="81504" y="58010"/>
                  <a:pt x="79911" y="56632"/>
                </a:cubicBezTo>
                <a:cubicBezTo>
                  <a:pt x="78053" y="54795"/>
                  <a:pt x="83362" y="50204"/>
                  <a:pt x="81504" y="48520"/>
                </a:cubicBezTo>
                <a:cubicBezTo>
                  <a:pt x="79911" y="47295"/>
                  <a:pt x="73008" y="48214"/>
                  <a:pt x="71681" y="46989"/>
                </a:cubicBezTo>
                <a:cubicBezTo>
                  <a:pt x="69026" y="44540"/>
                  <a:pt x="76460" y="38265"/>
                  <a:pt x="74336" y="35663"/>
                </a:cubicBezTo>
                <a:cubicBezTo>
                  <a:pt x="71150" y="31377"/>
                  <a:pt x="46460" y="29081"/>
                  <a:pt x="48053" y="24489"/>
                </a:cubicBezTo>
                <a:cubicBezTo>
                  <a:pt x="48584" y="22346"/>
                  <a:pt x="59734" y="23724"/>
                  <a:pt x="61858" y="22040"/>
                </a:cubicBezTo>
                <a:cubicBezTo>
                  <a:pt x="64513" y="20204"/>
                  <a:pt x="66106" y="14234"/>
                  <a:pt x="63185" y="12397"/>
                </a:cubicBezTo>
                <a:cubicBezTo>
                  <a:pt x="58938" y="9795"/>
                  <a:pt x="42477" y="14999"/>
                  <a:pt x="38230" y="12397"/>
                </a:cubicBezTo>
                <a:cubicBezTo>
                  <a:pt x="35044" y="10561"/>
                  <a:pt x="41681" y="3673"/>
                  <a:pt x="38230" y="1989"/>
                </a:cubicBezTo>
                <a:cubicBezTo>
                  <a:pt x="34513" y="0"/>
                  <a:pt x="22831" y="1836"/>
                  <a:pt x="18849" y="352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9" name="Google Shape;639;p61"/>
          <p:cNvSpPr/>
          <p:nvPr/>
        </p:nvSpPr>
        <p:spPr>
          <a:xfrm>
            <a:off x="4870224" y="1902782"/>
            <a:ext cx="68400" cy="83400"/>
          </a:xfrm>
          <a:custGeom>
            <a:rect b="b" l="l" r="r" t="t"/>
            <a:pathLst>
              <a:path extrusionOk="0" h="120000" w="120000">
                <a:moveTo>
                  <a:pt x="0" y="4819"/>
                </a:moveTo>
                <a:cubicBezTo>
                  <a:pt x="0" y="4819"/>
                  <a:pt x="32352" y="0"/>
                  <a:pt x="42941" y="1927"/>
                </a:cubicBezTo>
                <a:cubicBezTo>
                  <a:pt x="51764" y="3373"/>
                  <a:pt x="68823" y="11084"/>
                  <a:pt x="75294" y="16385"/>
                </a:cubicBezTo>
                <a:cubicBezTo>
                  <a:pt x="90000" y="27469"/>
                  <a:pt x="115294" y="55903"/>
                  <a:pt x="118235" y="72289"/>
                </a:cubicBezTo>
                <a:cubicBezTo>
                  <a:pt x="119411" y="77590"/>
                  <a:pt x="112941" y="89156"/>
                  <a:pt x="110588" y="94457"/>
                </a:cubicBezTo>
                <a:cubicBezTo>
                  <a:pt x="107647" y="100722"/>
                  <a:pt x="96470" y="119518"/>
                  <a:pt x="96470" y="119518"/>
                </a:cubicBezTo>
                <a:cubicBezTo>
                  <a:pt x="96470" y="119518"/>
                  <a:pt x="88235" y="99277"/>
                  <a:pt x="81176" y="99277"/>
                </a:cubicBezTo>
                <a:cubicBezTo>
                  <a:pt x="75882" y="99277"/>
                  <a:pt x="71176" y="115180"/>
                  <a:pt x="71176" y="115180"/>
                </a:cubicBezTo>
                <a:cubicBezTo>
                  <a:pt x="71176" y="115180"/>
                  <a:pt x="55882" y="87710"/>
                  <a:pt x="52941" y="78072"/>
                </a:cubicBezTo>
                <a:cubicBezTo>
                  <a:pt x="50588" y="70361"/>
                  <a:pt x="52352" y="53012"/>
                  <a:pt x="48235" y="45301"/>
                </a:cubicBezTo>
                <a:cubicBezTo>
                  <a:pt x="40588" y="32289"/>
                  <a:pt x="0" y="4819"/>
                  <a:pt x="0" y="481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0" name="Google Shape;640;p61"/>
          <p:cNvSpPr/>
          <p:nvPr/>
        </p:nvSpPr>
        <p:spPr>
          <a:xfrm>
            <a:off x="4852365" y="2065005"/>
            <a:ext cx="42900" cy="29700"/>
          </a:xfrm>
          <a:custGeom>
            <a:rect b="b" l="l" r="r" t="t"/>
            <a:pathLst>
              <a:path extrusionOk="0" h="120000" w="120000">
                <a:moveTo>
                  <a:pt x="24000" y="110666"/>
                </a:moveTo>
                <a:cubicBezTo>
                  <a:pt x="36000" y="117333"/>
                  <a:pt x="62769" y="118666"/>
                  <a:pt x="74769" y="113333"/>
                </a:cubicBezTo>
                <a:cubicBezTo>
                  <a:pt x="88615" y="105333"/>
                  <a:pt x="119076" y="77333"/>
                  <a:pt x="118153" y="56000"/>
                </a:cubicBezTo>
                <a:cubicBezTo>
                  <a:pt x="115384" y="29333"/>
                  <a:pt x="52615" y="0"/>
                  <a:pt x="52615" y="0"/>
                </a:cubicBezTo>
                <a:lnTo>
                  <a:pt x="0" y="13333"/>
                </a:lnTo>
                <a:lnTo>
                  <a:pt x="923" y="78666"/>
                </a:lnTo>
                <a:cubicBezTo>
                  <a:pt x="923" y="78666"/>
                  <a:pt x="16615" y="106666"/>
                  <a:pt x="24000" y="11066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1" name="Google Shape;641;p61"/>
          <p:cNvSpPr/>
          <p:nvPr/>
        </p:nvSpPr>
        <p:spPr>
          <a:xfrm>
            <a:off x="4746698" y="2067981"/>
            <a:ext cx="105900" cy="119100"/>
          </a:xfrm>
          <a:custGeom>
            <a:rect b="b" l="l" r="r" t="t"/>
            <a:pathLst>
              <a:path extrusionOk="0" h="120000" w="120000">
                <a:moveTo>
                  <a:pt x="54095" y="82735"/>
                </a:moveTo>
                <a:cubicBezTo>
                  <a:pt x="51428" y="76923"/>
                  <a:pt x="31238" y="82735"/>
                  <a:pt x="25904" y="78290"/>
                </a:cubicBezTo>
                <a:cubicBezTo>
                  <a:pt x="23238" y="75897"/>
                  <a:pt x="24761" y="67692"/>
                  <a:pt x="23238" y="64957"/>
                </a:cubicBezTo>
                <a:cubicBezTo>
                  <a:pt x="19428" y="59145"/>
                  <a:pt x="5333" y="52649"/>
                  <a:pt x="1904" y="46837"/>
                </a:cubicBezTo>
                <a:cubicBezTo>
                  <a:pt x="0" y="43418"/>
                  <a:pt x="0" y="31452"/>
                  <a:pt x="0" y="31452"/>
                </a:cubicBezTo>
                <a:lnTo>
                  <a:pt x="21333" y="15384"/>
                </a:lnTo>
                <a:lnTo>
                  <a:pt x="21333" y="15384"/>
                </a:lnTo>
                <a:cubicBezTo>
                  <a:pt x="21333" y="15384"/>
                  <a:pt x="33904" y="21196"/>
                  <a:pt x="38476" y="20512"/>
                </a:cubicBezTo>
                <a:cubicBezTo>
                  <a:pt x="45333" y="19145"/>
                  <a:pt x="60190" y="4444"/>
                  <a:pt x="60190" y="4444"/>
                </a:cubicBezTo>
                <a:cubicBezTo>
                  <a:pt x="60190" y="4444"/>
                  <a:pt x="69714" y="4102"/>
                  <a:pt x="72380" y="4444"/>
                </a:cubicBezTo>
                <a:cubicBezTo>
                  <a:pt x="77714" y="4786"/>
                  <a:pt x="87619" y="10256"/>
                  <a:pt x="92571" y="9572"/>
                </a:cubicBezTo>
                <a:cubicBezTo>
                  <a:pt x="97142" y="9230"/>
                  <a:pt x="103238" y="2051"/>
                  <a:pt x="107428" y="683"/>
                </a:cubicBezTo>
                <a:cubicBezTo>
                  <a:pt x="110476" y="0"/>
                  <a:pt x="119238" y="1025"/>
                  <a:pt x="119238" y="1025"/>
                </a:cubicBezTo>
                <a:lnTo>
                  <a:pt x="119619" y="17777"/>
                </a:lnTo>
                <a:cubicBezTo>
                  <a:pt x="119619" y="17777"/>
                  <a:pt x="109333" y="19487"/>
                  <a:pt x="106285" y="20854"/>
                </a:cubicBezTo>
                <a:cubicBezTo>
                  <a:pt x="103619" y="21880"/>
                  <a:pt x="100190" y="25641"/>
                  <a:pt x="98285" y="27008"/>
                </a:cubicBezTo>
                <a:cubicBezTo>
                  <a:pt x="96000" y="28717"/>
                  <a:pt x="90666" y="31794"/>
                  <a:pt x="90285" y="34188"/>
                </a:cubicBezTo>
                <a:cubicBezTo>
                  <a:pt x="89523" y="36923"/>
                  <a:pt x="96380" y="41709"/>
                  <a:pt x="95238" y="44102"/>
                </a:cubicBezTo>
                <a:cubicBezTo>
                  <a:pt x="93333" y="47179"/>
                  <a:pt x="83809" y="48205"/>
                  <a:pt x="80000" y="47863"/>
                </a:cubicBezTo>
                <a:cubicBezTo>
                  <a:pt x="77714" y="47521"/>
                  <a:pt x="74285" y="43760"/>
                  <a:pt x="72000" y="43418"/>
                </a:cubicBezTo>
                <a:cubicBezTo>
                  <a:pt x="70095" y="43076"/>
                  <a:pt x="64761" y="42393"/>
                  <a:pt x="64000" y="44102"/>
                </a:cubicBezTo>
                <a:cubicBezTo>
                  <a:pt x="62857" y="47179"/>
                  <a:pt x="73142" y="50256"/>
                  <a:pt x="73142" y="52991"/>
                </a:cubicBezTo>
                <a:cubicBezTo>
                  <a:pt x="73142" y="57094"/>
                  <a:pt x="60190" y="60854"/>
                  <a:pt x="61333" y="64957"/>
                </a:cubicBezTo>
                <a:cubicBezTo>
                  <a:pt x="62095" y="68376"/>
                  <a:pt x="72380" y="69401"/>
                  <a:pt x="76190" y="71111"/>
                </a:cubicBezTo>
                <a:cubicBezTo>
                  <a:pt x="81904" y="73846"/>
                  <a:pt x="93714" y="79316"/>
                  <a:pt x="98285" y="83760"/>
                </a:cubicBezTo>
                <a:cubicBezTo>
                  <a:pt x="100190" y="85811"/>
                  <a:pt x="105142" y="91282"/>
                  <a:pt x="103238" y="93675"/>
                </a:cubicBezTo>
                <a:cubicBezTo>
                  <a:pt x="101714" y="95042"/>
                  <a:pt x="96380" y="91623"/>
                  <a:pt x="94095" y="91623"/>
                </a:cubicBezTo>
                <a:cubicBezTo>
                  <a:pt x="88380" y="91965"/>
                  <a:pt x="75047" y="94358"/>
                  <a:pt x="73142" y="99145"/>
                </a:cubicBezTo>
                <a:cubicBezTo>
                  <a:pt x="72000" y="102564"/>
                  <a:pt x="83047" y="108376"/>
                  <a:pt x="81142" y="111794"/>
                </a:cubicBezTo>
                <a:cubicBezTo>
                  <a:pt x="76571" y="119658"/>
                  <a:pt x="48380" y="119658"/>
                  <a:pt x="41142" y="113504"/>
                </a:cubicBezTo>
                <a:cubicBezTo>
                  <a:pt x="38476" y="110769"/>
                  <a:pt x="43428" y="101880"/>
                  <a:pt x="41142" y="99145"/>
                </a:cubicBezTo>
                <a:cubicBezTo>
                  <a:pt x="39238" y="96068"/>
                  <a:pt x="27428" y="97094"/>
                  <a:pt x="27428" y="93675"/>
                </a:cubicBezTo>
                <a:cubicBezTo>
                  <a:pt x="27047" y="90256"/>
                  <a:pt x="37333" y="88205"/>
                  <a:pt x="41142" y="87179"/>
                </a:cubicBezTo>
                <a:cubicBezTo>
                  <a:pt x="43428" y="86495"/>
                  <a:pt x="49142" y="87521"/>
                  <a:pt x="51428" y="86495"/>
                </a:cubicBezTo>
                <a:cubicBezTo>
                  <a:pt x="52190" y="85811"/>
                  <a:pt x="54476" y="83760"/>
                  <a:pt x="54095" y="827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61"/>
          <p:cNvSpPr/>
          <p:nvPr/>
        </p:nvSpPr>
        <p:spPr>
          <a:xfrm>
            <a:off x="4822599" y="2187044"/>
            <a:ext cx="47400" cy="16200"/>
          </a:xfrm>
          <a:custGeom>
            <a:rect b="b" l="l" r="r" t="t"/>
            <a:pathLst>
              <a:path extrusionOk="0" h="120000" w="120000">
                <a:moveTo>
                  <a:pt x="53706" y="117500"/>
                </a:moveTo>
                <a:cubicBezTo>
                  <a:pt x="42797" y="117500"/>
                  <a:pt x="22657" y="95000"/>
                  <a:pt x="14265" y="90000"/>
                </a:cubicBezTo>
                <a:cubicBezTo>
                  <a:pt x="0" y="85000"/>
                  <a:pt x="0" y="70000"/>
                  <a:pt x="0" y="57500"/>
                </a:cubicBezTo>
                <a:cubicBezTo>
                  <a:pt x="0" y="35000"/>
                  <a:pt x="15944" y="37500"/>
                  <a:pt x="44475" y="37500"/>
                </a:cubicBezTo>
                <a:cubicBezTo>
                  <a:pt x="60419" y="37500"/>
                  <a:pt x="89790" y="0"/>
                  <a:pt x="101538" y="2500"/>
                </a:cubicBezTo>
                <a:cubicBezTo>
                  <a:pt x="112447" y="5000"/>
                  <a:pt x="118321" y="65000"/>
                  <a:pt x="118321" y="75000"/>
                </a:cubicBezTo>
                <a:cubicBezTo>
                  <a:pt x="119160" y="95000"/>
                  <a:pt x="83076" y="117500"/>
                  <a:pt x="53706" y="1175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Google Shape;643;p61"/>
          <p:cNvSpPr/>
          <p:nvPr/>
        </p:nvSpPr>
        <p:spPr>
          <a:xfrm>
            <a:off x="4986310" y="2227228"/>
            <a:ext cx="47400" cy="20700"/>
          </a:xfrm>
          <a:custGeom>
            <a:rect b="b" l="l" r="r" t="t"/>
            <a:pathLst>
              <a:path extrusionOk="0" h="120000" w="120000">
                <a:moveTo>
                  <a:pt x="60419" y="90967"/>
                </a:moveTo>
                <a:cubicBezTo>
                  <a:pt x="49510" y="90967"/>
                  <a:pt x="22657" y="118064"/>
                  <a:pt x="14265" y="116129"/>
                </a:cubicBezTo>
                <a:cubicBezTo>
                  <a:pt x="0" y="110322"/>
                  <a:pt x="7552" y="54193"/>
                  <a:pt x="7552" y="42580"/>
                </a:cubicBezTo>
                <a:cubicBezTo>
                  <a:pt x="7552" y="27096"/>
                  <a:pt x="22657" y="29032"/>
                  <a:pt x="52027" y="29032"/>
                </a:cubicBezTo>
                <a:cubicBezTo>
                  <a:pt x="67972" y="29032"/>
                  <a:pt x="97342" y="0"/>
                  <a:pt x="109090" y="1935"/>
                </a:cubicBezTo>
                <a:cubicBezTo>
                  <a:pt x="119160" y="3870"/>
                  <a:pt x="96503" y="50322"/>
                  <a:pt x="96503" y="58064"/>
                </a:cubicBezTo>
                <a:cubicBezTo>
                  <a:pt x="96503" y="73548"/>
                  <a:pt x="89790" y="90967"/>
                  <a:pt x="60419" y="9096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p61"/>
          <p:cNvSpPr/>
          <p:nvPr/>
        </p:nvSpPr>
        <p:spPr>
          <a:xfrm>
            <a:off x="4609776" y="1932548"/>
            <a:ext cx="74400" cy="49200"/>
          </a:xfrm>
          <a:custGeom>
            <a:rect b="b" l="l" r="r" t="t"/>
            <a:pathLst>
              <a:path extrusionOk="0" h="120000" w="120000">
                <a:moveTo>
                  <a:pt x="117828" y="28965"/>
                </a:moveTo>
                <a:cubicBezTo>
                  <a:pt x="114570" y="38068"/>
                  <a:pt x="105882" y="53793"/>
                  <a:pt x="100452" y="60413"/>
                </a:cubicBezTo>
                <a:cubicBezTo>
                  <a:pt x="93936" y="67862"/>
                  <a:pt x="77104" y="72827"/>
                  <a:pt x="70588" y="80275"/>
                </a:cubicBezTo>
                <a:cubicBezTo>
                  <a:pt x="65158" y="86068"/>
                  <a:pt x="57556" y="102620"/>
                  <a:pt x="53212" y="110068"/>
                </a:cubicBezTo>
                <a:cubicBezTo>
                  <a:pt x="51583" y="112551"/>
                  <a:pt x="46696" y="119172"/>
                  <a:pt x="46696" y="119172"/>
                </a:cubicBezTo>
                <a:cubicBezTo>
                  <a:pt x="46696" y="119172"/>
                  <a:pt x="44524" y="82758"/>
                  <a:pt x="40180" y="72827"/>
                </a:cubicBezTo>
                <a:cubicBezTo>
                  <a:pt x="38009" y="67862"/>
                  <a:pt x="30407" y="63724"/>
                  <a:pt x="27149" y="61241"/>
                </a:cubicBezTo>
                <a:cubicBezTo>
                  <a:pt x="22262" y="56275"/>
                  <a:pt x="8144" y="41379"/>
                  <a:pt x="8144" y="41379"/>
                </a:cubicBezTo>
                <a:lnTo>
                  <a:pt x="0" y="1655"/>
                </a:lnTo>
                <a:cubicBezTo>
                  <a:pt x="0" y="1655"/>
                  <a:pt x="40180" y="21517"/>
                  <a:pt x="53755" y="19034"/>
                </a:cubicBezTo>
                <a:cubicBezTo>
                  <a:pt x="61900" y="18206"/>
                  <a:pt x="84705" y="0"/>
                  <a:pt x="84705" y="0"/>
                </a:cubicBezTo>
                <a:cubicBezTo>
                  <a:pt x="84705" y="0"/>
                  <a:pt x="95022" y="4965"/>
                  <a:pt x="98280" y="5793"/>
                </a:cubicBezTo>
                <a:lnTo>
                  <a:pt x="98280" y="5793"/>
                </a:lnTo>
                <a:cubicBezTo>
                  <a:pt x="104253" y="8275"/>
                  <a:pt x="119457" y="22344"/>
                  <a:pt x="119457" y="22344"/>
                </a:cubicBezTo>
                <a:cubicBezTo>
                  <a:pt x="119457" y="22344"/>
                  <a:pt x="118371" y="27310"/>
                  <a:pt x="117828" y="2896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5" name="Google Shape;645;p61"/>
          <p:cNvSpPr/>
          <p:nvPr/>
        </p:nvSpPr>
        <p:spPr>
          <a:xfrm>
            <a:off x="4638052" y="1941478"/>
            <a:ext cx="78900" cy="108600"/>
          </a:xfrm>
          <a:custGeom>
            <a:rect b="b" l="l" r="r" t="t"/>
            <a:pathLst>
              <a:path extrusionOk="0" h="120000" w="120000">
                <a:moveTo>
                  <a:pt x="117948" y="12298"/>
                </a:moveTo>
                <a:lnTo>
                  <a:pt x="119487" y="28695"/>
                </a:lnTo>
                <a:cubicBezTo>
                  <a:pt x="119487" y="28695"/>
                  <a:pt x="82564" y="30186"/>
                  <a:pt x="71282" y="33540"/>
                </a:cubicBezTo>
                <a:cubicBezTo>
                  <a:pt x="63589" y="35776"/>
                  <a:pt x="46153" y="41366"/>
                  <a:pt x="43076" y="47329"/>
                </a:cubicBezTo>
                <a:cubicBezTo>
                  <a:pt x="41538" y="51055"/>
                  <a:pt x="47692" y="58881"/>
                  <a:pt x="50256" y="62608"/>
                </a:cubicBezTo>
                <a:cubicBezTo>
                  <a:pt x="53333" y="67453"/>
                  <a:pt x="60000" y="76770"/>
                  <a:pt x="65128" y="80124"/>
                </a:cubicBezTo>
                <a:cubicBezTo>
                  <a:pt x="70769" y="84223"/>
                  <a:pt x="87692" y="87204"/>
                  <a:pt x="93333" y="91304"/>
                </a:cubicBezTo>
                <a:cubicBezTo>
                  <a:pt x="100000" y="96521"/>
                  <a:pt x="110256" y="109937"/>
                  <a:pt x="109743" y="117018"/>
                </a:cubicBezTo>
                <a:cubicBezTo>
                  <a:pt x="109743" y="117763"/>
                  <a:pt x="107692" y="119627"/>
                  <a:pt x="107692" y="119627"/>
                </a:cubicBezTo>
                <a:cubicBezTo>
                  <a:pt x="107692" y="119627"/>
                  <a:pt x="103076" y="117391"/>
                  <a:pt x="101538" y="116645"/>
                </a:cubicBezTo>
                <a:cubicBezTo>
                  <a:pt x="95384" y="112173"/>
                  <a:pt x="88717" y="100993"/>
                  <a:pt x="82564" y="96894"/>
                </a:cubicBezTo>
                <a:cubicBezTo>
                  <a:pt x="77948" y="93913"/>
                  <a:pt x="66666" y="89440"/>
                  <a:pt x="61025" y="87204"/>
                </a:cubicBezTo>
                <a:cubicBezTo>
                  <a:pt x="53333" y="84223"/>
                  <a:pt x="33846" y="82732"/>
                  <a:pt x="28717" y="77515"/>
                </a:cubicBezTo>
                <a:cubicBezTo>
                  <a:pt x="25641" y="74161"/>
                  <a:pt x="31282" y="65217"/>
                  <a:pt x="28717" y="61863"/>
                </a:cubicBezTo>
                <a:cubicBezTo>
                  <a:pt x="25128" y="56645"/>
                  <a:pt x="6666" y="54782"/>
                  <a:pt x="2051" y="49937"/>
                </a:cubicBezTo>
                <a:cubicBezTo>
                  <a:pt x="512" y="48819"/>
                  <a:pt x="0" y="43602"/>
                  <a:pt x="0" y="43602"/>
                </a:cubicBezTo>
                <a:cubicBezTo>
                  <a:pt x="0" y="43602"/>
                  <a:pt x="4615" y="40621"/>
                  <a:pt x="6153" y="39503"/>
                </a:cubicBezTo>
                <a:cubicBezTo>
                  <a:pt x="10769" y="36149"/>
                  <a:pt x="17435" y="28695"/>
                  <a:pt x="22564" y="26086"/>
                </a:cubicBezTo>
                <a:cubicBezTo>
                  <a:pt x="28717" y="22732"/>
                  <a:pt x="45128" y="20496"/>
                  <a:pt x="51282" y="17142"/>
                </a:cubicBezTo>
                <a:cubicBezTo>
                  <a:pt x="55897" y="14161"/>
                  <a:pt x="64102" y="6708"/>
                  <a:pt x="67179" y="2981"/>
                </a:cubicBezTo>
                <a:cubicBezTo>
                  <a:pt x="67692" y="2236"/>
                  <a:pt x="68717" y="0"/>
                  <a:pt x="68717" y="0"/>
                </a:cubicBezTo>
                <a:cubicBezTo>
                  <a:pt x="68717" y="0"/>
                  <a:pt x="78974" y="4099"/>
                  <a:pt x="82564" y="4844"/>
                </a:cubicBezTo>
                <a:cubicBezTo>
                  <a:pt x="91282" y="7453"/>
                  <a:pt x="117948" y="10807"/>
                  <a:pt x="117948" y="10807"/>
                </a:cubicBezTo>
                <a:lnTo>
                  <a:pt x="117948" y="12298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61"/>
          <p:cNvSpPr/>
          <p:nvPr/>
        </p:nvSpPr>
        <p:spPr>
          <a:xfrm>
            <a:off x="4761581" y="2056075"/>
            <a:ext cx="38700" cy="32700"/>
          </a:xfrm>
          <a:custGeom>
            <a:rect b="b" l="l" r="r" t="t"/>
            <a:pathLst>
              <a:path extrusionOk="0" h="120000" w="120000">
                <a:moveTo>
                  <a:pt x="115752" y="0"/>
                </a:moveTo>
                <a:lnTo>
                  <a:pt x="118938" y="59393"/>
                </a:lnTo>
                <a:cubicBezTo>
                  <a:pt x="118938" y="59393"/>
                  <a:pt x="77522" y="111515"/>
                  <a:pt x="58407" y="116363"/>
                </a:cubicBezTo>
                <a:cubicBezTo>
                  <a:pt x="45663" y="118787"/>
                  <a:pt x="10619" y="98181"/>
                  <a:pt x="10619" y="98181"/>
                </a:cubicBezTo>
                <a:lnTo>
                  <a:pt x="0" y="47272"/>
                </a:lnTo>
                <a:lnTo>
                  <a:pt x="59469" y="30303"/>
                </a:lnTo>
                <a:cubicBezTo>
                  <a:pt x="59469" y="30303"/>
                  <a:pt x="84955" y="8484"/>
                  <a:pt x="95575" y="4848"/>
                </a:cubicBezTo>
                <a:cubicBezTo>
                  <a:pt x="99823" y="2424"/>
                  <a:pt x="113628" y="0"/>
                  <a:pt x="113628" y="0"/>
                </a:cubicBezTo>
                <a:lnTo>
                  <a:pt x="115752" y="0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Google Shape;647;p61"/>
          <p:cNvSpPr/>
          <p:nvPr/>
        </p:nvSpPr>
        <p:spPr>
          <a:xfrm>
            <a:off x="4749675" y="2039704"/>
            <a:ext cx="31200" cy="29700"/>
          </a:xfrm>
          <a:custGeom>
            <a:rect b="b" l="l" r="r" t="t"/>
            <a:pathLst>
              <a:path extrusionOk="0" h="120000" w="120000">
                <a:moveTo>
                  <a:pt x="0" y="10909"/>
                </a:moveTo>
                <a:lnTo>
                  <a:pt x="26086" y="0"/>
                </a:lnTo>
                <a:cubicBezTo>
                  <a:pt x="26086" y="0"/>
                  <a:pt x="76956" y="19090"/>
                  <a:pt x="88695" y="32727"/>
                </a:cubicBezTo>
                <a:cubicBezTo>
                  <a:pt x="97826" y="43636"/>
                  <a:pt x="104347" y="75000"/>
                  <a:pt x="110869" y="88636"/>
                </a:cubicBezTo>
                <a:cubicBezTo>
                  <a:pt x="113478" y="91363"/>
                  <a:pt x="118695" y="99545"/>
                  <a:pt x="118695" y="99545"/>
                </a:cubicBezTo>
                <a:lnTo>
                  <a:pt x="46956" y="118636"/>
                </a:lnTo>
                <a:cubicBezTo>
                  <a:pt x="46956" y="118636"/>
                  <a:pt x="43043" y="96818"/>
                  <a:pt x="41739" y="90000"/>
                </a:cubicBezTo>
                <a:cubicBezTo>
                  <a:pt x="33913" y="69545"/>
                  <a:pt x="0" y="10909"/>
                  <a:pt x="0" y="1090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Google Shape;648;p61"/>
          <p:cNvSpPr/>
          <p:nvPr/>
        </p:nvSpPr>
        <p:spPr>
          <a:xfrm>
            <a:off x="4715443" y="2027798"/>
            <a:ext cx="40200" cy="35700"/>
          </a:xfrm>
          <a:custGeom>
            <a:rect b="b" l="l" r="r" t="t"/>
            <a:pathLst>
              <a:path extrusionOk="0" h="120000" w="120000">
                <a:moveTo>
                  <a:pt x="1983" y="86666"/>
                </a:moveTo>
                <a:cubicBezTo>
                  <a:pt x="4958" y="80000"/>
                  <a:pt x="7933" y="65555"/>
                  <a:pt x="10909" y="60000"/>
                </a:cubicBezTo>
                <a:cubicBezTo>
                  <a:pt x="18842" y="44444"/>
                  <a:pt x="33719" y="7777"/>
                  <a:pt x="48595" y="1111"/>
                </a:cubicBezTo>
                <a:cubicBezTo>
                  <a:pt x="53553" y="0"/>
                  <a:pt x="65454" y="5555"/>
                  <a:pt x="65454" y="5555"/>
                </a:cubicBezTo>
                <a:cubicBezTo>
                  <a:pt x="65454" y="5555"/>
                  <a:pt x="99173" y="10000"/>
                  <a:pt x="106115" y="16666"/>
                </a:cubicBezTo>
                <a:cubicBezTo>
                  <a:pt x="111074" y="20000"/>
                  <a:pt x="119008" y="38888"/>
                  <a:pt x="119008" y="38888"/>
                </a:cubicBezTo>
                <a:lnTo>
                  <a:pt x="99173" y="47777"/>
                </a:lnTo>
                <a:cubicBezTo>
                  <a:pt x="99173" y="47777"/>
                  <a:pt x="67438" y="56666"/>
                  <a:pt x="62479" y="65555"/>
                </a:cubicBezTo>
                <a:cubicBezTo>
                  <a:pt x="57520" y="77777"/>
                  <a:pt x="73388" y="118888"/>
                  <a:pt x="73388" y="118888"/>
                </a:cubicBezTo>
                <a:cubicBezTo>
                  <a:pt x="73388" y="118888"/>
                  <a:pt x="29752" y="107777"/>
                  <a:pt x="15867" y="101111"/>
                </a:cubicBezTo>
                <a:cubicBezTo>
                  <a:pt x="11900" y="98888"/>
                  <a:pt x="0" y="88888"/>
                  <a:pt x="0" y="88888"/>
                </a:cubicBezTo>
                <a:cubicBezTo>
                  <a:pt x="0" y="88888"/>
                  <a:pt x="1983" y="87777"/>
                  <a:pt x="1983" y="8666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61"/>
          <p:cNvSpPr/>
          <p:nvPr/>
        </p:nvSpPr>
        <p:spPr>
          <a:xfrm>
            <a:off x="4666331" y="1968267"/>
            <a:ext cx="75900" cy="86400"/>
          </a:xfrm>
          <a:custGeom>
            <a:rect b="b" l="l" r="r" t="t"/>
            <a:pathLst>
              <a:path extrusionOk="0" h="120000" w="120000">
                <a:moveTo>
                  <a:pt x="102555" y="25680"/>
                </a:moveTo>
                <a:cubicBezTo>
                  <a:pt x="108370" y="35019"/>
                  <a:pt x="118942" y="55097"/>
                  <a:pt x="119471" y="65836"/>
                </a:cubicBezTo>
                <a:cubicBezTo>
                  <a:pt x="119471" y="69571"/>
                  <a:pt x="116828" y="77042"/>
                  <a:pt x="115242" y="80778"/>
                </a:cubicBezTo>
                <a:cubicBezTo>
                  <a:pt x="114713" y="81712"/>
                  <a:pt x="113127" y="84513"/>
                  <a:pt x="113127" y="84513"/>
                </a:cubicBezTo>
                <a:cubicBezTo>
                  <a:pt x="113127" y="84513"/>
                  <a:pt x="106255" y="82178"/>
                  <a:pt x="104140" y="82645"/>
                </a:cubicBezTo>
                <a:cubicBezTo>
                  <a:pt x="96211" y="85447"/>
                  <a:pt x="88281" y="100856"/>
                  <a:pt x="84052" y="107392"/>
                </a:cubicBezTo>
                <a:cubicBezTo>
                  <a:pt x="82466" y="109727"/>
                  <a:pt x="80881" y="115797"/>
                  <a:pt x="79295" y="118599"/>
                </a:cubicBezTo>
                <a:cubicBezTo>
                  <a:pt x="79295" y="119066"/>
                  <a:pt x="78237" y="119533"/>
                  <a:pt x="78237" y="119533"/>
                </a:cubicBezTo>
                <a:lnTo>
                  <a:pt x="68193" y="113929"/>
                </a:lnTo>
                <a:cubicBezTo>
                  <a:pt x="68193" y="113929"/>
                  <a:pt x="70308" y="111128"/>
                  <a:pt x="70308" y="110661"/>
                </a:cubicBezTo>
                <a:cubicBezTo>
                  <a:pt x="70837" y="101322"/>
                  <a:pt x="60264" y="84513"/>
                  <a:pt x="53392" y="78443"/>
                </a:cubicBezTo>
                <a:cubicBezTo>
                  <a:pt x="47577" y="72840"/>
                  <a:pt x="30132" y="69571"/>
                  <a:pt x="24317" y="64435"/>
                </a:cubicBezTo>
                <a:cubicBezTo>
                  <a:pt x="19030" y="59766"/>
                  <a:pt x="12158" y="48093"/>
                  <a:pt x="8986" y="42490"/>
                </a:cubicBezTo>
                <a:cubicBezTo>
                  <a:pt x="6343" y="37821"/>
                  <a:pt x="0" y="27548"/>
                  <a:pt x="1585" y="22879"/>
                </a:cubicBezTo>
                <a:cubicBezTo>
                  <a:pt x="4757" y="15408"/>
                  <a:pt x="22731" y="8404"/>
                  <a:pt x="30660" y="5603"/>
                </a:cubicBezTo>
                <a:cubicBezTo>
                  <a:pt x="42819" y="1867"/>
                  <a:pt x="80352" y="0"/>
                  <a:pt x="80352" y="0"/>
                </a:cubicBezTo>
                <a:cubicBezTo>
                  <a:pt x="80352" y="0"/>
                  <a:pt x="97797" y="18210"/>
                  <a:pt x="102555" y="2568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61"/>
          <p:cNvSpPr/>
          <p:nvPr/>
        </p:nvSpPr>
        <p:spPr>
          <a:xfrm>
            <a:off x="4724372" y="1965290"/>
            <a:ext cx="78900" cy="99900"/>
          </a:xfrm>
          <a:custGeom>
            <a:rect b="b" l="l" r="r" t="t"/>
            <a:pathLst>
              <a:path extrusionOk="0" h="120000" w="120000">
                <a:moveTo>
                  <a:pt x="44936" y="2857"/>
                </a:moveTo>
                <a:cubicBezTo>
                  <a:pt x="40851" y="4489"/>
                  <a:pt x="30638" y="3265"/>
                  <a:pt x="26553" y="4489"/>
                </a:cubicBezTo>
                <a:cubicBezTo>
                  <a:pt x="19914" y="6122"/>
                  <a:pt x="9191" y="12244"/>
                  <a:pt x="3063" y="14285"/>
                </a:cubicBezTo>
                <a:cubicBezTo>
                  <a:pt x="2553" y="14285"/>
                  <a:pt x="0" y="14693"/>
                  <a:pt x="0" y="14693"/>
                </a:cubicBezTo>
                <a:cubicBezTo>
                  <a:pt x="0" y="14693"/>
                  <a:pt x="8170" y="22857"/>
                  <a:pt x="10723" y="25714"/>
                </a:cubicBezTo>
                <a:cubicBezTo>
                  <a:pt x="16340" y="34285"/>
                  <a:pt x="26553" y="51836"/>
                  <a:pt x="27063" y="61224"/>
                </a:cubicBezTo>
                <a:cubicBezTo>
                  <a:pt x="27063" y="64489"/>
                  <a:pt x="24510" y="71020"/>
                  <a:pt x="22978" y="73877"/>
                </a:cubicBezTo>
                <a:cubicBezTo>
                  <a:pt x="22468" y="75102"/>
                  <a:pt x="20936" y="77551"/>
                  <a:pt x="20936" y="77551"/>
                </a:cubicBezTo>
                <a:cubicBezTo>
                  <a:pt x="20936" y="77551"/>
                  <a:pt x="37787" y="78775"/>
                  <a:pt x="41872" y="81224"/>
                </a:cubicBezTo>
                <a:cubicBezTo>
                  <a:pt x="44425" y="82857"/>
                  <a:pt x="48510" y="89795"/>
                  <a:pt x="48510" y="89795"/>
                </a:cubicBezTo>
                <a:cubicBezTo>
                  <a:pt x="48510" y="89795"/>
                  <a:pt x="68425" y="95510"/>
                  <a:pt x="73021" y="99183"/>
                </a:cubicBezTo>
                <a:cubicBezTo>
                  <a:pt x="76595" y="102857"/>
                  <a:pt x="79148" y="112244"/>
                  <a:pt x="81702" y="116326"/>
                </a:cubicBezTo>
                <a:cubicBezTo>
                  <a:pt x="82723" y="117142"/>
                  <a:pt x="84765" y="119591"/>
                  <a:pt x="84765" y="119591"/>
                </a:cubicBezTo>
                <a:cubicBezTo>
                  <a:pt x="84765" y="119591"/>
                  <a:pt x="97531" y="112244"/>
                  <a:pt x="102638" y="111020"/>
                </a:cubicBezTo>
                <a:cubicBezTo>
                  <a:pt x="104680" y="110204"/>
                  <a:pt x="112340" y="109387"/>
                  <a:pt x="112340" y="109387"/>
                </a:cubicBezTo>
                <a:cubicBezTo>
                  <a:pt x="112340" y="109387"/>
                  <a:pt x="112851" y="95510"/>
                  <a:pt x="110808" y="91020"/>
                </a:cubicBezTo>
                <a:cubicBezTo>
                  <a:pt x="108255" y="84489"/>
                  <a:pt x="97531" y="73877"/>
                  <a:pt x="94978" y="67346"/>
                </a:cubicBezTo>
                <a:cubicBezTo>
                  <a:pt x="93446" y="64081"/>
                  <a:pt x="90382" y="55918"/>
                  <a:pt x="91914" y="52653"/>
                </a:cubicBezTo>
                <a:cubicBezTo>
                  <a:pt x="95489" y="46122"/>
                  <a:pt x="119489" y="35102"/>
                  <a:pt x="119489" y="35102"/>
                </a:cubicBezTo>
                <a:cubicBezTo>
                  <a:pt x="119489" y="35102"/>
                  <a:pt x="105702" y="26530"/>
                  <a:pt x="101106" y="24081"/>
                </a:cubicBezTo>
                <a:cubicBezTo>
                  <a:pt x="93957" y="20408"/>
                  <a:pt x="78638" y="14693"/>
                  <a:pt x="71489" y="11020"/>
                </a:cubicBezTo>
                <a:cubicBezTo>
                  <a:pt x="65361" y="8571"/>
                  <a:pt x="47489" y="0"/>
                  <a:pt x="47489" y="0"/>
                </a:cubicBezTo>
                <a:cubicBezTo>
                  <a:pt x="47489" y="0"/>
                  <a:pt x="45957" y="2448"/>
                  <a:pt x="44936" y="2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61"/>
          <p:cNvSpPr/>
          <p:nvPr/>
        </p:nvSpPr>
        <p:spPr>
          <a:xfrm>
            <a:off x="4715443" y="1939989"/>
            <a:ext cx="40200" cy="37200"/>
          </a:xfrm>
          <a:custGeom>
            <a:rect b="b" l="l" r="r" t="t"/>
            <a:pathLst>
              <a:path extrusionOk="0" h="120000" w="120000">
                <a:moveTo>
                  <a:pt x="113949" y="87857"/>
                </a:moveTo>
                <a:cubicBezTo>
                  <a:pt x="105882" y="92142"/>
                  <a:pt x="85714" y="88928"/>
                  <a:pt x="77647" y="92142"/>
                </a:cubicBezTo>
                <a:cubicBezTo>
                  <a:pt x="64537" y="96428"/>
                  <a:pt x="43361" y="112499"/>
                  <a:pt x="31260" y="117857"/>
                </a:cubicBezTo>
                <a:cubicBezTo>
                  <a:pt x="30252" y="117857"/>
                  <a:pt x="25210" y="118928"/>
                  <a:pt x="25210" y="118928"/>
                </a:cubicBezTo>
                <a:lnTo>
                  <a:pt x="4033" y="88928"/>
                </a:lnTo>
                <a:lnTo>
                  <a:pt x="1008" y="41785"/>
                </a:lnTo>
                <a:lnTo>
                  <a:pt x="0" y="38571"/>
                </a:lnTo>
                <a:cubicBezTo>
                  <a:pt x="0" y="38571"/>
                  <a:pt x="26218" y="7499"/>
                  <a:pt x="37310" y="4285"/>
                </a:cubicBezTo>
                <a:cubicBezTo>
                  <a:pt x="49411" y="0"/>
                  <a:pt x="85714" y="8571"/>
                  <a:pt x="85714" y="8571"/>
                </a:cubicBezTo>
                <a:cubicBezTo>
                  <a:pt x="85714" y="8571"/>
                  <a:pt x="93781" y="57857"/>
                  <a:pt x="102857" y="70714"/>
                </a:cubicBezTo>
                <a:cubicBezTo>
                  <a:pt x="105882" y="73928"/>
                  <a:pt x="118991" y="80357"/>
                  <a:pt x="118991" y="80357"/>
                </a:cubicBezTo>
                <a:cubicBezTo>
                  <a:pt x="118991" y="80357"/>
                  <a:pt x="115966" y="86785"/>
                  <a:pt x="113949" y="87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2" name="Google Shape;652;p61"/>
          <p:cNvSpPr/>
          <p:nvPr/>
        </p:nvSpPr>
        <p:spPr>
          <a:xfrm>
            <a:off x="4788370" y="1743536"/>
            <a:ext cx="331800" cy="254400"/>
          </a:xfrm>
          <a:custGeom>
            <a:rect b="b" l="l" r="r" t="t"/>
            <a:pathLst>
              <a:path extrusionOk="0" h="120000" w="120000">
                <a:moveTo>
                  <a:pt x="117922" y="49682"/>
                </a:moveTo>
                <a:cubicBezTo>
                  <a:pt x="114867" y="37936"/>
                  <a:pt x="94215" y="27777"/>
                  <a:pt x="88594" y="17619"/>
                </a:cubicBezTo>
                <a:cubicBezTo>
                  <a:pt x="87006" y="14603"/>
                  <a:pt x="86883" y="5555"/>
                  <a:pt x="84439" y="3492"/>
                </a:cubicBezTo>
                <a:cubicBezTo>
                  <a:pt x="80407" y="0"/>
                  <a:pt x="65132" y="4920"/>
                  <a:pt x="65132" y="4920"/>
                </a:cubicBezTo>
                <a:cubicBezTo>
                  <a:pt x="65132" y="4920"/>
                  <a:pt x="61955" y="14126"/>
                  <a:pt x="59877" y="15873"/>
                </a:cubicBezTo>
                <a:cubicBezTo>
                  <a:pt x="48757" y="25079"/>
                  <a:pt x="7576" y="23492"/>
                  <a:pt x="7576" y="23492"/>
                </a:cubicBezTo>
                <a:cubicBezTo>
                  <a:pt x="7576" y="23492"/>
                  <a:pt x="9409" y="36825"/>
                  <a:pt x="8065" y="40793"/>
                </a:cubicBezTo>
                <a:cubicBezTo>
                  <a:pt x="7209" y="42857"/>
                  <a:pt x="2443" y="46349"/>
                  <a:pt x="2443" y="46349"/>
                </a:cubicBezTo>
                <a:lnTo>
                  <a:pt x="0" y="73650"/>
                </a:lnTo>
                <a:cubicBezTo>
                  <a:pt x="0" y="73650"/>
                  <a:pt x="8065" y="72539"/>
                  <a:pt x="10631" y="73650"/>
                </a:cubicBezTo>
                <a:cubicBezTo>
                  <a:pt x="11853" y="74126"/>
                  <a:pt x="13319" y="76825"/>
                  <a:pt x="14541" y="77301"/>
                </a:cubicBezTo>
                <a:cubicBezTo>
                  <a:pt x="17107" y="78571"/>
                  <a:pt x="22729" y="79206"/>
                  <a:pt x="25417" y="78571"/>
                </a:cubicBezTo>
                <a:cubicBezTo>
                  <a:pt x="26517" y="78412"/>
                  <a:pt x="29694" y="76349"/>
                  <a:pt x="29694" y="76349"/>
                </a:cubicBezTo>
                <a:cubicBezTo>
                  <a:pt x="29694" y="76349"/>
                  <a:pt x="36415" y="74761"/>
                  <a:pt x="38492" y="75396"/>
                </a:cubicBezTo>
                <a:cubicBezTo>
                  <a:pt x="40448" y="75873"/>
                  <a:pt x="43869" y="78412"/>
                  <a:pt x="45336" y="80158"/>
                </a:cubicBezTo>
                <a:cubicBezTo>
                  <a:pt x="48391" y="83809"/>
                  <a:pt x="53645" y="93174"/>
                  <a:pt x="54256" y="98571"/>
                </a:cubicBezTo>
                <a:cubicBezTo>
                  <a:pt x="54501" y="100476"/>
                  <a:pt x="53156" y="104126"/>
                  <a:pt x="52668" y="105873"/>
                </a:cubicBezTo>
                <a:cubicBezTo>
                  <a:pt x="52057" y="107936"/>
                  <a:pt x="49735" y="114126"/>
                  <a:pt x="49735" y="114126"/>
                </a:cubicBezTo>
                <a:cubicBezTo>
                  <a:pt x="49735" y="114126"/>
                  <a:pt x="55112" y="109047"/>
                  <a:pt x="56211" y="106666"/>
                </a:cubicBezTo>
                <a:cubicBezTo>
                  <a:pt x="58289" y="101904"/>
                  <a:pt x="56945" y="88730"/>
                  <a:pt x="60000" y="84920"/>
                </a:cubicBezTo>
                <a:cubicBezTo>
                  <a:pt x="61466" y="83174"/>
                  <a:pt x="66109" y="81904"/>
                  <a:pt x="67698" y="83333"/>
                </a:cubicBezTo>
                <a:cubicBezTo>
                  <a:pt x="69775" y="85079"/>
                  <a:pt x="68187" y="93968"/>
                  <a:pt x="70264" y="95873"/>
                </a:cubicBezTo>
                <a:cubicBezTo>
                  <a:pt x="71731" y="97142"/>
                  <a:pt x="74052" y="97619"/>
                  <a:pt x="76741" y="97777"/>
                </a:cubicBezTo>
                <a:cubicBezTo>
                  <a:pt x="76741" y="98888"/>
                  <a:pt x="76863" y="100476"/>
                  <a:pt x="76863" y="101269"/>
                </a:cubicBezTo>
                <a:cubicBezTo>
                  <a:pt x="76863" y="102063"/>
                  <a:pt x="76741" y="103650"/>
                  <a:pt x="76496" y="104285"/>
                </a:cubicBezTo>
                <a:cubicBezTo>
                  <a:pt x="76130" y="105873"/>
                  <a:pt x="74908" y="108571"/>
                  <a:pt x="73930" y="109523"/>
                </a:cubicBezTo>
                <a:cubicBezTo>
                  <a:pt x="72953" y="110476"/>
                  <a:pt x="70264" y="110158"/>
                  <a:pt x="69287" y="110952"/>
                </a:cubicBezTo>
                <a:cubicBezTo>
                  <a:pt x="68553" y="111587"/>
                  <a:pt x="67942" y="113650"/>
                  <a:pt x="67576" y="114603"/>
                </a:cubicBezTo>
                <a:cubicBezTo>
                  <a:pt x="67331" y="115396"/>
                  <a:pt x="66354" y="117142"/>
                  <a:pt x="66598" y="117936"/>
                </a:cubicBezTo>
                <a:cubicBezTo>
                  <a:pt x="67087" y="119047"/>
                  <a:pt x="69531" y="119365"/>
                  <a:pt x="70509" y="119523"/>
                </a:cubicBezTo>
                <a:cubicBezTo>
                  <a:pt x="72097" y="119841"/>
                  <a:pt x="75274" y="119206"/>
                  <a:pt x="76863" y="119206"/>
                </a:cubicBezTo>
                <a:cubicBezTo>
                  <a:pt x="78452" y="119047"/>
                  <a:pt x="81629" y="119682"/>
                  <a:pt x="83095" y="119206"/>
                </a:cubicBezTo>
                <a:cubicBezTo>
                  <a:pt x="84562" y="118730"/>
                  <a:pt x="87006" y="116349"/>
                  <a:pt x="88228" y="115555"/>
                </a:cubicBezTo>
                <a:cubicBezTo>
                  <a:pt x="89572" y="114761"/>
                  <a:pt x="92382" y="113492"/>
                  <a:pt x="93727" y="112698"/>
                </a:cubicBezTo>
                <a:cubicBezTo>
                  <a:pt x="94704" y="112063"/>
                  <a:pt x="97393" y="111746"/>
                  <a:pt x="97515" y="110317"/>
                </a:cubicBezTo>
                <a:cubicBezTo>
                  <a:pt x="97759" y="109206"/>
                  <a:pt x="95804" y="107142"/>
                  <a:pt x="94826" y="106666"/>
                </a:cubicBezTo>
                <a:cubicBezTo>
                  <a:pt x="93604" y="106031"/>
                  <a:pt x="90916" y="107142"/>
                  <a:pt x="89694" y="106825"/>
                </a:cubicBezTo>
                <a:cubicBezTo>
                  <a:pt x="88472" y="106507"/>
                  <a:pt x="86028" y="104920"/>
                  <a:pt x="85050" y="103968"/>
                </a:cubicBezTo>
                <a:cubicBezTo>
                  <a:pt x="84439" y="103333"/>
                  <a:pt x="83217" y="101587"/>
                  <a:pt x="82973" y="100634"/>
                </a:cubicBezTo>
                <a:cubicBezTo>
                  <a:pt x="82851" y="99841"/>
                  <a:pt x="83095" y="98253"/>
                  <a:pt x="83340" y="96825"/>
                </a:cubicBezTo>
                <a:cubicBezTo>
                  <a:pt x="85906" y="96190"/>
                  <a:pt x="88105" y="95238"/>
                  <a:pt x="89572" y="94126"/>
                </a:cubicBezTo>
                <a:cubicBezTo>
                  <a:pt x="91038" y="93015"/>
                  <a:pt x="91771" y="87460"/>
                  <a:pt x="93360" y="86507"/>
                </a:cubicBezTo>
                <a:cubicBezTo>
                  <a:pt x="94704" y="85714"/>
                  <a:pt x="97759" y="87777"/>
                  <a:pt x="99103" y="87460"/>
                </a:cubicBezTo>
                <a:cubicBezTo>
                  <a:pt x="103014" y="86666"/>
                  <a:pt x="110835" y="83015"/>
                  <a:pt x="113279" y="79206"/>
                </a:cubicBezTo>
                <a:cubicBezTo>
                  <a:pt x="111690" y="71111"/>
                  <a:pt x="119877" y="56825"/>
                  <a:pt x="117922" y="4968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3" name="Google Shape;653;p61"/>
          <p:cNvSpPr/>
          <p:nvPr/>
        </p:nvSpPr>
        <p:spPr>
          <a:xfrm>
            <a:off x="4030833" y="2410286"/>
            <a:ext cx="163800" cy="183000"/>
          </a:xfrm>
          <a:custGeom>
            <a:rect b="b" l="l" r="r" t="t"/>
            <a:pathLst>
              <a:path extrusionOk="0" h="120000" w="120000">
                <a:moveTo>
                  <a:pt x="117530" y="8634"/>
                </a:moveTo>
                <a:cubicBezTo>
                  <a:pt x="117530" y="8634"/>
                  <a:pt x="119753" y="3099"/>
                  <a:pt x="118518" y="1771"/>
                </a:cubicBezTo>
                <a:cubicBezTo>
                  <a:pt x="117037" y="0"/>
                  <a:pt x="110864" y="1771"/>
                  <a:pt x="108148" y="1771"/>
                </a:cubicBezTo>
                <a:cubicBezTo>
                  <a:pt x="98518" y="1771"/>
                  <a:pt x="69382" y="1771"/>
                  <a:pt x="69382" y="1771"/>
                </a:cubicBezTo>
                <a:cubicBezTo>
                  <a:pt x="69382" y="1771"/>
                  <a:pt x="66419" y="8856"/>
                  <a:pt x="64197" y="9963"/>
                </a:cubicBezTo>
                <a:cubicBezTo>
                  <a:pt x="60000" y="11734"/>
                  <a:pt x="49629" y="5092"/>
                  <a:pt x="45925" y="7527"/>
                </a:cubicBezTo>
                <a:cubicBezTo>
                  <a:pt x="42222" y="10184"/>
                  <a:pt x="45185" y="20811"/>
                  <a:pt x="43456" y="25018"/>
                </a:cubicBezTo>
                <a:cubicBezTo>
                  <a:pt x="42469" y="27675"/>
                  <a:pt x="39259" y="32546"/>
                  <a:pt x="37037" y="34317"/>
                </a:cubicBezTo>
                <a:cubicBezTo>
                  <a:pt x="34320" y="36309"/>
                  <a:pt x="26913" y="37195"/>
                  <a:pt x="23950" y="38966"/>
                </a:cubicBezTo>
                <a:cubicBezTo>
                  <a:pt x="21975" y="40073"/>
                  <a:pt x="18271" y="42952"/>
                  <a:pt x="17530" y="44723"/>
                </a:cubicBezTo>
                <a:cubicBezTo>
                  <a:pt x="15555" y="49372"/>
                  <a:pt x="21975" y="60442"/>
                  <a:pt x="18765" y="64649"/>
                </a:cubicBezTo>
                <a:cubicBezTo>
                  <a:pt x="17530" y="66199"/>
                  <a:pt x="10864" y="65092"/>
                  <a:pt x="9629" y="66863"/>
                </a:cubicBezTo>
                <a:cubicBezTo>
                  <a:pt x="8395" y="68856"/>
                  <a:pt x="13086" y="73948"/>
                  <a:pt x="12345" y="76162"/>
                </a:cubicBezTo>
                <a:cubicBezTo>
                  <a:pt x="11604" y="77933"/>
                  <a:pt x="6913" y="79261"/>
                  <a:pt x="5925" y="80811"/>
                </a:cubicBezTo>
                <a:cubicBezTo>
                  <a:pt x="3456" y="83911"/>
                  <a:pt x="1234" y="90996"/>
                  <a:pt x="740" y="94760"/>
                </a:cubicBezTo>
                <a:cubicBezTo>
                  <a:pt x="0" y="99409"/>
                  <a:pt x="1975" y="113357"/>
                  <a:pt x="1975" y="113357"/>
                </a:cubicBezTo>
                <a:cubicBezTo>
                  <a:pt x="1975" y="113357"/>
                  <a:pt x="5679" y="115350"/>
                  <a:pt x="7160" y="115793"/>
                </a:cubicBezTo>
                <a:cubicBezTo>
                  <a:pt x="12345" y="116900"/>
                  <a:pt x="23703" y="117564"/>
                  <a:pt x="29135" y="117785"/>
                </a:cubicBezTo>
                <a:cubicBezTo>
                  <a:pt x="32345" y="118007"/>
                  <a:pt x="39753" y="119778"/>
                  <a:pt x="42222" y="117785"/>
                </a:cubicBezTo>
                <a:cubicBezTo>
                  <a:pt x="46172" y="114686"/>
                  <a:pt x="42469" y="103173"/>
                  <a:pt x="43456" y="98302"/>
                </a:cubicBezTo>
                <a:cubicBezTo>
                  <a:pt x="43950" y="95202"/>
                  <a:pt x="45432" y="89225"/>
                  <a:pt x="47407" y="86568"/>
                </a:cubicBezTo>
                <a:cubicBezTo>
                  <a:pt x="48888" y="84354"/>
                  <a:pt x="53580" y="80147"/>
                  <a:pt x="56296" y="79704"/>
                </a:cubicBezTo>
                <a:cubicBezTo>
                  <a:pt x="59753" y="79040"/>
                  <a:pt x="66666" y="85018"/>
                  <a:pt x="69382" y="83247"/>
                </a:cubicBezTo>
                <a:cubicBezTo>
                  <a:pt x="79506" y="76383"/>
                  <a:pt x="60740" y="46051"/>
                  <a:pt x="69382" y="37859"/>
                </a:cubicBezTo>
                <a:cubicBezTo>
                  <a:pt x="75555" y="31881"/>
                  <a:pt x="97777" y="39409"/>
                  <a:pt x="105679" y="35424"/>
                </a:cubicBezTo>
                <a:cubicBezTo>
                  <a:pt x="108148" y="34317"/>
                  <a:pt x="110864" y="29667"/>
                  <a:pt x="112098" y="27232"/>
                </a:cubicBezTo>
                <a:cubicBezTo>
                  <a:pt x="114320" y="23025"/>
                  <a:pt x="117530" y="8634"/>
                  <a:pt x="117530" y="863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61"/>
          <p:cNvSpPr/>
          <p:nvPr/>
        </p:nvSpPr>
        <p:spPr>
          <a:xfrm>
            <a:off x="4362722" y="2797239"/>
            <a:ext cx="68400" cy="147300"/>
          </a:xfrm>
          <a:custGeom>
            <a:rect b="b" l="l" r="r" t="t"/>
            <a:pathLst>
              <a:path extrusionOk="0" h="120000" w="120000">
                <a:moveTo>
                  <a:pt x="0" y="42191"/>
                </a:moveTo>
                <a:cubicBezTo>
                  <a:pt x="0" y="42191"/>
                  <a:pt x="13069" y="50410"/>
                  <a:pt x="15445" y="53424"/>
                </a:cubicBezTo>
                <a:cubicBezTo>
                  <a:pt x="20198" y="58904"/>
                  <a:pt x="23168" y="70684"/>
                  <a:pt x="24950" y="76438"/>
                </a:cubicBezTo>
                <a:cubicBezTo>
                  <a:pt x="26138" y="81917"/>
                  <a:pt x="26138" y="92602"/>
                  <a:pt x="27920" y="98082"/>
                </a:cubicBezTo>
                <a:cubicBezTo>
                  <a:pt x="30297" y="103561"/>
                  <a:pt x="40396" y="119726"/>
                  <a:pt x="40396" y="119726"/>
                </a:cubicBezTo>
                <a:lnTo>
                  <a:pt x="87326" y="109589"/>
                </a:lnTo>
                <a:cubicBezTo>
                  <a:pt x="87326" y="109589"/>
                  <a:pt x="72475" y="81095"/>
                  <a:pt x="78415" y="72054"/>
                </a:cubicBezTo>
                <a:cubicBezTo>
                  <a:pt x="80792" y="68219"/>
                  <a:pt x="96237" y="62739"/>
                  <a:pt x="99801" y="59178"/>
                </a:cubicBezTo>
                <a:cubicBezTo>
                  <a:pt x="108712" y="50410"/>
                  <a:pt x="117623" y="31232"/>
                  <a:pt x="118811" y="21643"/>
                </a:cubicBezTo>
                <a:cubicBezTo>
                  <a:pt x="119405" y="16164"/>
                  <a:pt x="112871" y="0"/>
                  <a:pt x="112871" y="0"/>
                </a:cubicBezTo>
                <a:lnTo>
                  <a:pt x="78415" y="1369"/>
                </a:lnTo>
                <a:cubicBezTo>
                  <a:pt x="78415" y="1369"/>
                  <a:pt x="75445" y="15616"/>
                  <a:pt x="68910" y="18904"/>
                </a:cubicBezTo>
                <a:cubicBezTo>
                  <a:pt x="61782" y="22191"/>
                  <a:pt x="36831" y="21643"/>
                  <a:pt x="28514" y="24657"/>
                </a:cubicBezTo>
                <a:cubicBezTo>
                  <a:pt x="18415" y="27671"/>
                  <a:pt x="0" y="42191"/>
                  <a:pt x="0" y="4219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5" name="Google Shape;655;p61"/>
          <p:cNvSpPr/>
          <p:nvPr/>
        </p:nvSpPr>
        <p:spPr>
          <a:xfrm>
            <a:off x="4590427" y="3478872"/>
            <a:ext cx="200700" cy="303600"/>
          </a:xfrm>
          <a:custGeom>
            <a:rect b="b" l="l" r="r" t="t"/>
            <a:pathLst>
              <a:path extrusionOk="0" h="120000" w="120000">
                <a:moveTo>
                  <a:pt x="2016" y="3337"/>
                </a:moveTo>
                <a:cubicBezTo>
                  <a:pt x="2016" y="3337"/>
                  <a:pt x="10890" y="0"/>
                  <a:pt x="14117" y="133"/>
                </a:cubicBezTo>
                <a:cubicBezTo>
                  <a:pt x="17546" y="266"/>
                  <a:pt x="23394" y="3337"/>
                  <a:pt x="26823" y="4004"/>
                </a:cubicBezTo>
                <a:cubicBezTo>
                  <a:pt x="32067" y="4938"/>
                  <a:pt x="43159" y="5339"/>
                  <a:pt x="48605" y="5339"/>
                </a:cubicBezTo>
                <a:cubicBezTo>
                  <a:pt x="56268" y="5606"/>
                  <a:pt x="72806" y="2269"/>
                  <a:pt x="79663" y="4671"/>
                </a:cubicBezTo>
                <a:cubicBezTo>
                  <a:pt x="81478" y="5339"/>
                  <a:pt x="82285" y="8542"/>
                  <a:pt x="83899" y="9210"/>
                </a:cubicBezTo>
                <a:cubicBezTo>
                  <a:pt x="89546" y="11612"/>
                  <a:pt x="103462" y="10678"/>
                  <a:pt x="109915" y="11345"/>
                </a:cubicBezTo>
                <a:cubicBezTo>
                  <a:pt x="112336" y="11612"/>
                  <a:pt x="119798" y="12413"/>
                  <a:pt x="119798" y="12413"/>
                </a:cubicBezTo>
                <a:cubicBezTo>
                  <a:pt x="119798" y="12413"/>
                  <a:pt x="114352" y="18020"/>
                  <a:pt x="113546" y="20155"/>
                </a:cubicBezTo>
                <a:cubicBezTo>
                  <a:pt x="110924" y="27096"/>
                  <a:pt x="118386" y="42580"/>
                  <a:pt x="113142" y="48854"/>
                </a:cubicBezTo>
                <a:cubicBezTo>
                  <a:pt x="112134" y="49922"/>
                  <a:pt x="108504" y="51123"/>
                  <a:pt x="106689" y="51657"/>
                </a:cubicBezTo>
                <a:cubicBezTo>
                  <a:pt x="105277" y="52191"/>
                  <a:pt x="101445" y="52458"/>
                  <a:pt x="100436" y="53392"/>
                </a:cubicBezTo>
                <a:cubicBezTo>
                  <a:pt x="94386" y="59532"/>
                  <a:pt x="101445" y="82625"/>
                  <a:pt x="101445" y="82625"/>
                </a:cubicBezTo>
                <a:cubicBezTo>
                  <a:pt x="101445" y="82625"/>
                  <a:pt x="103260" y="106918"/>
                  <a:pt x="98218" y="114126"/>
                </a:cubicBezTo>
                <a:cubicBezTo>
                  <a:pt x="97210" y="115728"/>
                  <a:pt x="93378" y="118398"/>
                  <a:pt x="90957" y="119065"/>
                </a:cubicBezTo>
                <a:cubicBezTo>
                  <a:pt x="87126" y="119866"/>
                  <a:pt x="78252" y="119332"/>
                  <a:pt x="75025" y="117997"/>
                </a:cubicBezTo>
                <a:cubicBezTo>
                  <a:pt x="72605" y="116929"/>
                  <a:pt x="72000" y="111323"/>
                  <a:pt x="69176" y="111323"/>
                </a:cubicBezTo>
                <a:cubicBezTo>
                  <a:pt x="67966" y="111323"/>
                  <a:pt x="67563" y="113325"/>
                  <a:pt x="66554" y="113726"/>
                </a:cubicBezTo>
                <a:cubicBezTo>
                  <a:pt x="64537" y="114527"/>
                  <a:pt x="57478" y="114393"/>
                  <a:pt x="57478" y="114393"/>
                </a:cubicBezTo>
                <a:cubicBezTo>
                  <a:pt x="57478" y="114393"/>
                  <a:pt x="55462" y="108921"/>
                  <a:pt x="54050" y="107185"/>
                </a:cubicBezTo>
                <a:cubicBezTo>
                  <a:pt x="53042" y="105850"/>
                  <a:pt x="49815" y="103181"/>
                  <a:pt x="47798" y="102380"/>
                </a:cubicBezTo>
                <a:cubicBezTo>
                  <a:pt x="45983" y="101579"/>
                  <a:pt x="40537" y="102380"/>
                  <a:pt x="39327" y="101312"/>
                </a:cubicBezTo>
                <a:cubicBezTo>
                  <a:pt x="36705" y="99043"/>
                  <a:pt x="40134" y="92903"/>
                  <a:pt x="39932" y="90100"/>
                </a:cubicBezTo>
                <a:cubicBezTo>
                  <a:pt x="39529" y="87030"/>
                  <a:pt x="36705" y="81156"/>
                  <a:pt x="36100" y="78086"/>
                </a:cubicBezTo>
                <a:cubicBezTo>
                  <a:pt x="35697" y="75951"/>
                  <a:pt x="35697" y="71546"/>
                  <a:pt x="35697" y="69410"/>
                </a:cubicBezTo>
                <a:cubicBezTo>
                  <a:pt x="35495" y="66607"/>
                  <a:pt x="35495" y="60867"/>
                  <a:pt x="34487" y="58197"/>
                </a:cubicBezTo>
                <a:cubicBezTo>
                  <a:pt x="33882" y="56062"/>
                  <a:pt x="31462" y="52057"/>
                  <a:pt x="30252" y="50189"/>
                </a:cubicBezTo>
                <a:cubicBezTo>
                  <a:pt x="29445" y="48587"/>
                  <a:pt x="27025" y="45650"/>
                  <a:pt x="26016" y="44182"/>
                </a:cubicBezTo>
                <a:cubicBezTo>
                  <a:pt x="25008" y="42714"/>
                  <a:pt x="23394" y="39644"/>
                  <a:pt x="22386" y="38175"/>
                </a:cubicBezTo>
                <a:cubicBezTo>
                  <a:pt x="20571" y="35639"/>
                  <a:pt x="16336" y="30567"/>
                  <a:pt x="14521" y="28031"/>
                </a:cubicBezTo>
                <a:cubicBezTo>
                  <a:pt x="13512" y="26696"/>
                  <a:pt x="11899" y="24026"/>
                  <a:pt x="10689" y="22825"/>
                </a:cubicBezTo>
                <a:cubicBezTo>
                  <a:pt x="8672" y="20556"/>
                  <a:pt x="2420" y="16818"/>
                  <a:pt x="1210" y="14416"/>
                </a:cubicBezTo>
                <a:cubicBezTo>
                  <a:pt x="0" y="11612"/>
                  <a:pt x="2016" y="3337"/>
                  <a:pt x="2016" y="333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6" name="Google Shape;656;p61"/>
          <p:cNvSpPr/>
          <p:nvPr/>
        </p:nvSpPr>
        <p:spPr>
          <a:xfrm>
            <a:off x="3999581" y="2694548"/>
            <a:ext cx="138300" cy="120600"/>
          </a:xfrm>
          <a:custGeom>
            <a:rect b="b" l="l" r="r" t="t"/>
            <a:pathLst>
              <a:path extrusionOk="0" h="120000" w="120000">
                <a:moveTo>
                  <a:pt x="21418" y="95195"/>
                </a:moveTo>
                <a:cubicBezTo>
                  <a:pt x="21418" y="98882"/>
                  <a:pt x="19364" y="107597"/>
                  <a:pt x="21711" y="110279"/>
                </a:cubicBezTo>
                <a:cubicBezTo>
                  <a:pt x="24645" y="113296"/>
                  <a:pt x="33740" y="108603"/>
                  <a:pt x="37261" y="110279"/>
                </a:cubicBezTo>
                <a:cubicBezTo>
                  <a:pt x="39608" y="111620"/>
                  <a:pt x="44303" y="119664"/>
                  <a:pt x="44303" y="119664"/>
                </a:cubicBezTo>
                <a:cubicBezTo>
                  <a:pt x="44303" y="119664"/>
                  <a:pt x="50464" y="108268"/>
                  <a:pt x="53691" y="105586"/>
                </a:cubicBezTo>
                <a:cubicBezTo>
                  <a:pt x="58386" y="101899"/>
                  <a:pt x="75110" y="96871"/>
                  <a:pt x="75110" y="96871"/>
                </a:cubicBezTo>
                <a:cubicBezTo>
                  <a:pt x="75110" y="96871"/>
                  <a:pt x="93594" y="101564"/>
                  <a:pt x="99755" y="102234"/>
                </a:cubicBezTo>
                <a:cubicBezTo>
                  <a:pt x="104743" y="102569"/>
                  <a:pt x="119706" y="102234"/>
                  <a:pt x="119706" y="102234"/>
                </a:cubicBezTo>
                <a:cubicBezTo>
                  <a:pt x="119706" y="102234"/>
                  <a:pt x="114132" y="84134"/>
                  <a:pt x="110611" y="79106"/>
                </a:cubicBezTo>
                <a:cubicBezTo>
                  <a:pt x="108557" y="76424"/>
                  <a:pt x="101515" y="73743"/>
                  <a:pt x="99755" y="70391"/>
                </a:cubicBezTo>
                <a:cubicBezTo>
                  <a:pt x="97701" y="66703"/>
                  <a:pt x="96528" y="52960"/>
                  <a:pt x="96528" y="52960"/>
                </a:cubicBezTo>
                <a:cubicBezTo>
                  <a:pt x="96528" y="52960"/>
                  <a:pt x="87139" y="45586"/>
                  <a:pt x="84498" y="42234"/>
                </a:cubicBezTo>
                <a:cubicBezTo>
                  <a:pt x="80391" y="37206"/>
                  <a:pt x="75403" y="23798"/>
                  <a:pt x="70709" y="19441"/>
                </a:cubicBezTo>
                <a:cubicBezTo>
                  <a:pt x="68068" y="17094"/>
                  <a:pt x="61026" y="16424"/>
                  <a:pt x="58386" y="14078"/>
                </a:cubicBezTo>
                <a:cubicBezTo>
                  <a:pt x="55745" y="11731"/>
                  <a:pt x="53691" y="3351"/>
                  <a:pt x="50464" y="1675"/>
                </a:cubicBezTo>
                <a:cubicBezTo>
                  <a:pt x="46943" y="0"/>
                  <a:pt x="35207" y="5363"/>
                  <a:pt x="35207" y="5363"/>
                </a:cubicBezTo>
                <a:cubicBezTo>
                  <a:pt x="35207" y="5363"/>
                  <a:pt x="19364" y="28826"/>
                  <a:pt x="12616" y="34860"/>
                </a:cubicBezTo>
                <a:cubicBezTo>
                  <a:pt x="9975" y="37206"/>
                  <a:pt x="0" y="37877"/>
                  <a:pt x="293" y="41899"/>
                </a:cubicBezTo>
                <a:cubicBezTo>
                  <a:pt x="586" y="45921"/>
                  <a:pt x="11149" y="44581"/>
                  <a:pt x="14083" y="46927"/>
                </a:cubicBezTo>
                <a:cubicBezTo>
                  <a:pt x="18190" y="50279"/>
                  <a:pt x="26405" y="64692"/>
                  <a:pt x="26405" y="64692"/>
                </a:cubicBezTo>
                <a:cubicBezTo>
                  <a:pt x="26405" y="64692"/>
                  <a:pt x="34034" y="69720"/>
                  <a:pt x="33740" y="72402"/>
                </a:cubicBezTo>
                <a:cubicBezTo>
                  <a:pt x="33447" y="76089"/>
                  <a:pt x="25232" y="77765"/>
                  <a:pt x="23471" y="80446"/>
                </a:cubicBezTo>
                <a:cubicBezTo>
                  <a:pt x="21124" y="83128"/>
                  <a:pt x="21418" y="91508"/>
                  <a:pt x="21418" y="9519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Google Shape;657;p61"/>
          <p:cNvSpPr/>
          <p:nvPr/>
        </p:nvSpPr>
        <p:spPr>
          <a:xfrm>
            <a:off x="4109714" y="2475770"/>
            <a:ext cx="345300" cy="378000"/>
          </a:xfrm>
          <a:custGeom>
            <a:rect b="b" l="l" r="r" t="t"/>
            <a:pathLst>
              <a:path extrusionOk="0" h="120000" w="120000">
                <a:moveTo>
                  <a:pt x="0" y="86648"/>
                </a:moveTo>
                <a:cubicBezTo>
                  <a:pt x="0" y="86648"/>
                  <a:pt x="4231" y="78284"/>
                  <a:pt x="7286" y="77747"/>
                </a:cubicBezTo>
                <a:cubicBezTo>
                  <a:pt x="8814" y="77426"/>
                  <a:pt x="11283" y="80107"/>
                  <a:pt x="12810" y="80536"/>
                </a:cubicBezTo>
                <a:cubicBezTo>
                  <a:pt x="18922" y="82252"/>
                  <a:pt x="31733" y="82466"/>
                  <a:pt x="38080" y="82252"/>
                </a:cubicBezTo>
                <a:cubicBezTo>
                  <a:pt x="40430" y="82144"/>
                  <a:pt x="45837" y="82788"/>
                  <a:pt x="47365" y="81072"/>
                </a:cubicBezTo>
                <a:cubicBezTo>
                  <a:pt x="48775" y="79571"/>
                  <a:pt x="48070" y="74745"/>
                  <a:pt x="46777" y="73243"/>
                </a:cubicBezTo>
                <a:cubicBezTo>
                  <a:pt x="45837" y="72171"/>
                  <a:pt x="42076" y="72600"/>
                  <a:pt x="41253" y="71528"/>
                </a:cubicBezTo>
                <a:cubicBezTo>
                  <a:pt x="33261" y="61340"/>
                  <a:pt x="46072" y="33458"/>
                  <a:pt x="41841" y="21554"/>
                </a:cubicBezTo>
                <a:cubicBezTo>
                  <a:pt x="41371" y="20160"/>
                  <a:pt x="38667" y="18337"/>
                  <a:pt x="38080" y="17050"/>
                </a:cubicBezTo>
                <a:cubicBezTo>
                  <a:pt x="37257" y="14691"/>
                  <a:pt x="36552" y="9329"/>
                  <a:pt x="38080" y="7399"/>
                </a:cubicBezTo>
                <a:cubicBezTo>
                  <a:pt x="38903" y="6541"/>
                  <a:pt x="42311" y="7184"/>
                  <a:pt x="43016" y="6327"/>
                </a:cubicBezTo>
                <a:cubicBezTo>
                  <a:pt x="44191" y="5040"/>
                  <a:pt x="43134" y="0"/>
                  <a:pt x="43134" y="0"/>
                </a:cubicBezTo>
                <a:cubicBezTo>
                  <a:pt x="43134" y="0"/>
                  <a:pt x="48893" y="3217"/>
                  <a:pt x="50656" y="4504"/>
                </a:cubicBezTo>
                <a:cubicBezTo>
                  <a:pt x="63467" y="12868"/>
                  <a:pt x="86620" y="32922"/>
                  <a:pt x="100019" y="40428"/>
                </a:cubicBezTo>
                <a:cubicBezTo>
                  <a:pt x="101665" y="41286"/>
                  <a:pt x="105661" y="41823"/>
                  <a:pt x="106836" y="43217"/>
                </a:cubicBezTo>
                <a:cubicBezTo>
                  <a:pt x="108599" y="45361"/>
                  <a:pt x="106248" y="52439"/>
                  <a:pt x="108716" y="53941"/>
                </a:cubicBezTo>
                <a:cubicBezTo>
                  <a:pt x="110009" y="54691"/>
                  <a:pt x="114946" y="52761"/>
                  <a:pt x="114946" y="52761"/>
                </a:cubicBezTo>
                <a:cubicBezTo>
                  <a:pt x="114946" y="52761"/>
                  <a:pt x="119882" y="70026"/>
                  <a:pt x="116121" y="74209"/>
                </a:cubicBezTo>
                <a:cubicBezTo>
                  <a:pt x="115298" y="75067"/>
                  <a:pt x="112007" y="73887"/>
                  <a:pt x="111185" y="74745"/>
                </a:cubicBezTo>
                <a:cubicBezTo>
                  <a:pt x="110479" y="75495"/>
                  <a:pt x="111890" y="77962"/>
                  <a:pt x="111185" y="78713"/>
                </a:cubicBezTo>
                <a:cubicBezTo>
                  <a:pt x="108011" y="81930"/>
                  <a:pt x="96963" y="79463"/>
                  <a:pt x="92615" y="80965"/>
                </a:cubicBezTo>
                <a:cubicBezTo>
                  <a:pt x="91087" y="81501"/>
                  <a:pt x="86973" y="84396"/>
                  <a:pt x="86973" y="84396"/>
                </a:cubicBezTo>
                <a:cubicBezTo>
                  <a:pt x="86973" y="84396"/>
                  <a:pt x="77806" y="82788"/>
                  <a:pt x="75220" y="83967"/>
                </a:cubicBezTo>
                <a:cubicBezTo>
                  <a:pt x="73809" y="84504"/>
                  <a:pt x="72517" y="87399"/>
                  <a:pt x="71459" y="88471"/>
                </a:cubicBezTo>
                <a:cubicBezTo>
                  <a:pt x="70636" y="89329"/>
                  <a:pt x="68873" y="91152"/>
                  <a:pt x="67815" y="91796"/>
                </a:cubicBezTo>
                <a:cubicBezTo>
                  <a:pt x="65700" y="92975"/>
                  <a:pt x="60411" y="93190"/>
                  <a:pt x="58530" y="94584"/>
                </a:cubicBezTo>
                <a:cubicBezTo>
                  <a:pt x="57708" y="95227"/>
                  <a:pt x="57120" y="97158"/>
                  <a:pt x="56650" y="98016"/>
                </a:cubicBezTo>
                <a:cubicBezTo>
                  <a:pt x="56062" y="99302"/>
                  <a:pt x="55004" y="101876"/>
                  <a:pt x="54182" y="103056"/>
                </a:cubicBezTo>
                <a:cubicBezTo>
                  <a:pt x="53124" y="104772"/>
                  <a:pt x="50068" y="107560"/>
                  <a:pt x="49245" y="109276"/>
                </a:cubicBezTo>
                <a:cubicBezTo>
                  <a:pt x="48188" y="111313"/>
                  <a:pt x="46895" y="118176"/>
                  <a:pt x="46895" y="118176"/>
                </a:cubicBezTo>
                <a:cubicBezTo>
                  <a:pt x="46895" y="118176"/>
                  <a:pt x="40548" y="118927"/>
                  <a:pt x="38315" y="119249"/>
                </a:cubicBezTo>
                <a:cubicBezTo>
                  <a:pt x="36787" y="119356"/>
                  <a:pt x="32086" y="119892"/>
                  <a:pt x="32086" y="119892"/>
                </a:cubicBezTo>
                <a:cubicBezTo>
                  <a:pt x="32086" y="119892"/>
                  <a:pt x="31263" y="112922"/>
                  <a:pt x="30088" y="110991"/>
                </a:cubicBezTo>
                <a:cubicBezTo>
                  <a:pt x="29147" y="109383"/>
                  <a:pt x="26327" y="106809"/>
                  <a:pt x="24564" y="105844"/>
                </a:cubicBezTo>
                <a:cubicBezTo>
                  <a:pt x="22801" y="104986"/>
                  <a:pt x="18570" y="104664"/>
                  <a:pt x="16571" y="104235"/>
                </a:cubicBezTo>
                <a:cubicBezTo>
                  <a:pt x="14691" y="103806"/>
                  <a:pt x="9285" y="102412"/>
                  <a:pt x="9285" y="102412"/>
                </a:cubicBezTo>
                <a:cubicBezTo>
                  <a:pt x="9285" y="102412"/>
                  <a:pt x="7051" y="96621"/>
                  <a:pt x="5641" y="95013"/>
                </a:cubicBezTo>
                <a:cubicBezTo>
                  <a:pt x="4818" y="94048"/>
                  <a:pt x="1998" y="93190"/>
                  <a:pt x="1292" y="92225"/>
                </a:cubicBezTo>
                <a:cubicBezTo>
                  <a:pt x="352" y="91045"/>
                  <a:pt x="0" y="86648"/>
                  <a:pt x="0" y="8664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4084412" y="2858259"/>
            <a:ext cx="68400" cy="72900"/>
          </a:xfrm>
          <a:custGeom>
            <a:rect b="b" l="l" r="r" t="t"/>
            <a:pathLst>
              <a:path extrusionOk="0" h="120000" w="120000">
                <a:moveTo>
                  <a:pt x="119402" y="58333"/>
                </a:moveTo>
                <a:cubicBezTo>
                  <a:pt x="119402" y="58333"/>
                  <a:pt x="116417" y="28333"/>
                  <a:pt x="109850" y="20555"/>
                </a:cubicBezTo>
                <a:cubicBezTo>
                  <a:pt x="102686" y="11666"/>
                  <a:pt x="80597" y="0"/>
                  <a:pt x="69253" y="0"/>
                </a:cubicBezTo>
                <a:cubicBezTo>
                  <a:pt x="60298" y="0"/>
                  <a:pt x="45970" y="11666"/>
                  <a:pt x="37611" y="14444"/>
                </a:cubicBezTo>
                <a:cubicBezTo>
                  <a:pt x="28656" y="17777"/>
                  <a:pt x="0" y="23333"/>
                  <a:pt x="0" y="23333"/>
                </a:cubicBezTo>
                <a:cubicBezTo>
                  <a:pt x="0" y="23333"/>
                  <a:pt x="3582" y="49444"/>
                  <a:pt x="9552" y="55555"/>
                </a:cubicBezTo>
                <a:cubicBezTo>
                  <a:pt x="14328" y="60000"/>
                  <a:pt x="30447" y="59444"/>
                  <a:pt x="34626" y="63888"/>
                </a:cubicBezTo>
                <a:cubicBezTo>
                  <a:pt x="40000" y="70000"/>
                  <a:pt x="35223" y="87777"/>
                  <a:pt x="40597" y="93333"/>
                </a:cubicBezTo>
                <a:cubicBezTo>
                  <a:pt x="47164" y="99444"/>
                  <a:pt x="68656" y="96666"/>
                  <a:pt x="75223" y="102222"/>
                </a:cubicBezTo>
                <a:cubicBezTo>
                  <a:pt x="79402" y="105000"/>
                  <a:pt x="84776" y="119444"/>
                  <a:pt x="84776" y="119444"/>
                </a:cubicBezTo>
                <a:lnTo>
                  <a:pt x="119402" y="58333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9" name="Google Shape;659;p61"/>
          <p:cNvSpPr/>
          <p:nvPr/>
        </p:nvSpPr>
        <p:spPr>
          <a:xfrm>
            <a:off x="4404393" y="2764497"/>
            <a:ext cx="227700" cy="223200"/>
          </a:xfrm>
          <a:custGeom>
            <a:rect b="b" l="l" r="r" t="t"/>
            <a:pathLst>
              <a:path extrusionOk="0" h="120000" w="120000">
                <a:moveTo>
                  <a:pt x="96142" y="77285"/>
                </a:moveTo>
                <a:cubicBezTo>
                  <a:pt x="98635" y="74570"/>
                  <a:pt x="102017" y="68054"/>
                  <a:pt x="103442" y="64796"/>
                </a:cubicBezTo>
                <a:cubicBezTo>
                  <a:pt x="105578" y="59728"/>
                  <a:pt x="106468" y="48325"/>
                  <a:pt x="108605" y="43438"/>
                </a:cubicBezTo>
                <a:cubicBezTo>
                  <a:pt x="109317" y="41990"/>
                  <a:pt x="110919" y="39276"/>
                  <a:pt x="111988" y="38190"/>
                </a:cubicBezTo>
                <a:cubicBezTo>
                  <a:pt x="113234" y="36742"/>
                  <a:pt x="116973" y="35113"/>
                  <a:pt x="118041" y="33303"/>
                </a:cubicBezTo>
                <a:cubicBezTo>
                  <a:pt x="119821" y="30226"/>
                  <a:pt x="119821" y="22624"/>
                  <a:pt x="119821" y="19185"/>
                </a:cubicBezTo>
                <a:cubicBezTo>
                  <a:pt x="119821" y="14298"/>
                  <a:pt x="117507" y="0"/>
                  <a:pt x="117507" y="0"/>
                </a:cubicBezTo>
                <a:lnTo>
                  <a:pt x="117507" y="0"/>
                </a:lnTo>
                <a:cubicBezTo>
                  <a:pt x="117507" y="0"/>
                  <a:pt x="111454" y="3076"/>
                  <a:pt x="109851" y="4524"/>
                </a:cubicBezTo>
                <a:cubicBezTo>
                  <a:pt x="108249" y="5791"/>
                  <a:pt x="106646" y="10678"/>
                  <a:pt x="104688" y="10678"/>
                </a:cubicBezTo>
                <a:cubicBezTo>
                  <a:pt x="102729" y="10678"/>
                  <a:pt x="101305" y="5429"/>
                  <a:pt x="99525" y="4524"/>
                </a:cubicBezTo>
                <a:cubicBezTo>
                  <a:pt x="96320" y="2895"/>
                  <a:pt x="88130" y="1809"/>
                  <a:pt x="85281" y="4162"/>
                </a:cubicBezTo>
                <a:cubicBezTo>
                  <a:pt x="84035" y="5067"/>
                  <a:pt x="85103" y="9411"/>
                  <a:pt x="83857" y="10316"/>
                </a:cubicBezTo>
                <a:cubicBezTo>
                  <a:pt x="82077" y="11583"/>
                  <a:pt x="76913" y="10316"/>
                  <a:pt x="74955" y="9230"/>
                </a:cubicBezTo>
                <a:cubicBezTo>
                  <a:pt x="72818" y="8325"/>
                  <a:pt x="70504" y="3800"/>
                  <a:pt x="68367" y="3076"/>
                </a:cubicBezTo>
                <a:cubicBezTo>
                  <a:pt x="66409" y="2533"/>
                  <a:pt x="62492" y="3800"/>
                  <a:pt x="60534" y="4162"/>
                </a:cubicBezTo>
                <a:cubicBezTo>
                  <a:pt x="56973" y="4524"/>
                  <a:pt x="49495" y="3257"/>
                  <a:pt x="46824" y="5429"/>
                </a:cubicBezTo>
                <a:cubicBezTo>
                  <a:pt x="45934" y="6334"/>
                  <a:pt x="47181" y="10135"/>
                  <a:pt x="45934" y="10316"/>
                </a:cubicBezTo>
                <a:cubicBezTo>
                  <a:pt x="43798" y="10678"/>
                  <a:pt x="43086" y="3800"/>
                  <a:pt x="41305" y="2714"/>
                </a:cubicBezTo>
                <a:cubicBezTo>
                  <a:pt x="39347" y="1447"/>
                  <a:pt x="34718" y="1085"/>
                  <a:pt x="32403" y="1266"/>
                </a:cubicBezTo>
                <a:cubicBezTo>
                  <a:pt x="29910" y="1447"/>
                  <a:pt x="24569" y="2533"/>
                  <a:pt x="22611" y="4162"/>
                </a:cubicBezTo>
                <a:cubicBezTo>
                  <a:pt x="20830" y="5429"/>
                  <a:pt x="19406" y="10135"/>
                  <a:pt x="18338" y="12126"/>
                </a:cubicBezTo>
                <a:cubicBezTo>
                  <a:pt x="17626" y="13574"/>
                  <a:pt x="16557" y="17013"/>
                  <a:pt x="15133" y="17918"/>
                </a:cubicBezTo>
                <a:cubicBezTo>
                  <a:pt x="14421" y="18280"/>
                  <a:pt x="11928" y="17737"/>
                  <a:pt x="11928" y="17737"/>
                </a:cubicBezTo>
                <a:cubicBezTo>
                  <a:pt x="11928" y="17737"/>
                  <a:pt x="13887" y="28416"/>
                  <a:pt x="13709" y="32036"/>
                </a:cubicBezTo>
                <a:cubicBezTo>
                  <a:pt x="13353" y="38371"/>
                  <a:pt x="10860" y="51040"/>
                  <a:pt x="8189" y="56832"/>
                </a:cubicBezTo>
                <a:cubicBezTo>
                  <a:pt x="6943" y="59366"/>
                  <a:pt x="2314" y="62805"/>
                  <a:pt x="1602" y="65339"/>
                </a:cubicBezTo>
                <a:cubicBezTo>
                  <a:pt x="0" y="71312"/>
                  <a:pt x="4451" y="90135"/>
                  <a:pt x="4451" y="90135"/>
                </a:cubicBezTo>
                <a:cubicBezTo>
                  <a:pt x="4451" y="90135"/>
                  <a:pt x="10860" y="91764"/>
                  <a:pt x="12997" y="91945"/>
                </a:cubicBezTo>
                <a:cubicBezTo>
                  <a:pt x="15489" y="91945"/>
                  <a:pt x="20474" y="89592"/>
                  <a:pt x="22789" y="90497"/>
                </a:cubicBezTo>
                <a:cubicBezTo>
                  <a:pt x="24391" y="91040"/>
                  <a:pt x="25994" y="94298"/>
                  <a:pt x="27062" y="95746"/>
                </a:cubicBezTo>
                <a:cubicBezTo>
                  <a:pt x="28130" y="97194"/>
                  <a:pt x="31157" y="100452"/>
                  <a:pt x="31691" y="102262"/>
                </a:cubicBezTo>
                <a:cubicBezTo>
                  <a:pt x="32403" y="104796"/>
                  <a:pt x="30089" y="110407"/>
                  <a:pt x="31157" y="112760"/>
                </a:cubicBezTo>
                <a:cubicBezTo>
                  <a:pt x="32225" y="115113"/>
                  <a:pt x="36854" y="118009"/>
                  <a:pt x="39169" y="118914"/>
                </a:cubicBezTo>
                <a:cubicBezTo>
                  <a:pt x="41661" y="119819"/>
                  <a:pt x="49495" y="119457"/>
                  <a:pt x="49495" y="119457"/>
                </a:cubicBezTo>
                <a:cubicBezTo>
                  <a:pt x="49495" y="119457"/>
                  <a:pt x="64985" y="107511"/>
                  <a:pt x="69436" y="102805"/>
                </a:cubicBezTo>
                <a:cubicBezTo>
                  <a:pt x="71394" y="100814"/>
                  <a:pt x="74243" y="96108"/>
                  <a:pt x="76023" y="94117"/>
                </a:cubicBezTo>
                <a:cubicBezTo>
                  <a:pt x="77982" y="91945"/>
                  <a:pt x="82255" y="87601"/>
                  <a:pt x="84569" y="85791"/>
                </a:cubicBezTo>
                <a:cubicBezTo>
                  <a:pt x="87418" y="83438"/>
                  <a:pt x="93649" y="79819"/>
                  <a:pt x="96142" y="7728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0" name="Google Shape;660;p61"/>
          <p:cNvSpPr/>
          <p:nvPr/>
        </p:nvSpPr>
        <p:spPr>
          <a:xfrm>
            <a:off x="4658888" y="2827005"/>
            <a:ext cx="251400" cy="198000"/>
          </a:xfrm>
          <a:custGeom>
            <a:rect b="b" l="l" r="r" t="t"/>
            <a:pathLst>
              <a:path extrusionOk="0" h="120000" w="120000">
                <a:moveTo>
                  <a:pt x="118552" y="85510"/>
                </a:moveTo>
                <a:cubicBezTo>
                  <a:pt x="117265" y="86530"/>
                  <a:pt x="114369" y="84897"/>
                  <a:pt x="112922" y="85102"/>
                </a:cubicBezTo>
                <a:cubicBezTo>
                  <a:pt x="110026" y="85306"/>
                  <a:pt x="104557" y="88163"/>
                  <a:pt x="101662" y="88163"/>
                </a:cubicBezTo>
                <a:cubicBezTo>
                  <a:pt x="99410" y="88367"/>
                  <a:pt x="94906" y="85102"/>
                  <a:pt x="93136" y="86734"/>
                </a:cubicBezTo>
                <a:cubicBezTo>
                  <a:pt x="92332" y="87346"/>
                  <a:pt x="92975" y="90612"/>
                  <a:pt x="92332" y="91428"/>
                </a:cubicBezTo>
                <a:cubicBezTo>
                  <a:pt x="88471" y="95714"/>
                  <a:pt x="75924" y="90000"/>
                  <a:pt x="72064" y="94081"/>
                </a:cubicBezTo>
                <a:cubicBezTo>
                  <a:pt x="71260" y="95102"/>
                  <a:pt x="71581" y="98571"/>
                  <a:pt x="70777" y="99591"/>
                </a:cubicBezTo>
                <a:cubicBezTo>
                  <a:pt x="67560" y="102857"/>
                  <a:pt x="57587" y="104285"/>
                  <a:pt x="53887" y="101632"/>
                </a:cubicBezTo>
                <a:cubicBezTo>
                  <a:pt x="52278" y="100408"/>
                  <a:pt x="51957" y="94693"/>
                  <a:pt x="50509" y="93061"/>
                </a:cubicBezTo>
                <a:cubicBezTo>
                  <a:pt x="49222" y="91632"/>
                  <a:pt x="45844" y="89183"/>
                  <a:pt x="44235" y="89795"/>
                </a:cubicBezTo>
                <a:cubicBezTo>
                  <a:pt x="42466" y="90408"/>
                  <a:pt x="41340" y="95306"/>
                  <a:pt x="39892" y="96734"/>
                </a:cubicBezTo>
                <a:cubicBezTo>
                  <a:pt x="38927" y="97959"/>
                  <a:pt x="36353" y="99183"/>
                  <a:pt x="35388" y="100000"/>
                </a:cubicBezTo>
                <a:cubicBezTo>
                  <a:pt x="34262" y="100816"/>
                  <a:pt x="31528" y="103877"/>
                  <a:pt x="31528" y="103877"/>
                </a:cubicBezTo>
                <a:cubicBezTo>
                  <a:pt x="31528" y="103877"/>
                  <a:pt x="25898" y="104285"/>
                  <a:pt x="24289" y="105306"/>
                </a:cubicBezTo>
                <a:cubicBezTo>
                  <a:pt x="22680" y="106530"/>
                  <a:pt x="20428" y="110408"/>
                  <a:pt x="19302" y="112244"/>
                </a:cubicBezTo>
                <a:cubicBezTo>
                  <a:pt x="18176" y="114081"/>
                  <a:pt x="15442" y="119795"/>
                  <a:pt x="15442" y="119795"/>
                </a:cubicBezTo>
                <a:cubicBezTo>
                  <a:pt x="15442" y="119795"/>
                  <a:pt x="12707" y="114285"/>
                  <a:pt x="12064" y="112244"/>
                </a:cubicBezTo>
                <a:cubicBezTo>
                  <a:pt x="10616" y="108163"/>
                  <a:pt x="9008" y="98775"/>
                  <a:pt x="7399" y="94693"/>
                </a:cubicBezTo>
                <a:cubicBezTo>
                  <a:pt x="5951" y="90816"/>
                  <a:pt x="804" y="84489"/>
                  <a:pt x="321" y="80204"/>
                </a:cubicBezTo>
                <a:cubicBezTo>
                  <a:pt x="0" y="75918"/>
                  <a:pt x="2895" y="67959"/>
                  <a:pt x="4504" y="64081"/>
                </a:cubicBezTo>
                <a:cubicBezTo>
                  <a:pt x="5308" y="62040"/>
                  <a:pt x="9168" y="56122"/>
                  <a:pt x="9168" y="56122"/>
                </a:cubicBezTo>
                <a:cubicBezTo>
                  <a:pt x="9168" y="56122"/>
                  <a:pt x="13029" y="52653"/>
                  <a:pt x="14638" y="52448"/>
                </a:cubicBezTo>
                <a:cubicBezTo>
                  <a:pt x="16890" y="51836"/>
                  <a:pt x="21876" y="54897"/>
                  <a:pt x="23967" y="53469"/>
                </a:cubicBezTo>
                <a:cubicBezTo>
                  <a:pt x="25415" y="52244"/>
                  <a:pt x="25415" y="46734"/>
                  <a:pt x="26863" y="45306"/>
                </a:cubicBezTo>
                <a:cubicBezTo>
                  <a:pt x="29115" y="43469"/>
                  <a:pt x="35067" y="45918"/>
                  <a:pt x="37479" y="44285"/>
                </a:cubicBezTo>
                <a:cubicBezTo>
                  <a:pt x="39249" y="43061"/>
                  <a:pt x="40697" y="37142"/>
                  <a:pt x="42466" y="35714"/>
                </a:cubicBezTo>
                <a:cubicBezTo>
                  <a:pt x="44396" y="34081"/>
                  <a:pt x="49865" y="34897"/>
                  <a:pt x="51796" y="33061"/>
                </a:cubicBezTo>
                <a:cubicBezTo>
                  <a:pt x="53404" y="31428"/>
                  <a:pt x="53726" y="25714"/>
                  <a:pt x="55174" y="23877"/>
                </a:cubicBezTo>
                <a:cubicBezTo>
                  <a:pt x="56300" y="22448"/>
                  <a:pt x="60160" y="21836"/>
                  <a:pt x="61447" y="20204"/>
                </a:cubicBezTo>
                <a:cubicBezTo>
                  <a:pt x="63056" y="18163"/>
                  <a:pt x="64343" y="12244"/>
                  <a:pt x="65630" y="10000"/>
                </a:cubicBezTo>
                <a:cubicBezTo>
                  <a:pt x="67077" y="7755"/>
                  <a:pt x="70134" y="4081"/>
                  <a:pt x="72064" y="2448"/>
                </a:cubicBezTo>
                <a:cubicBezTo>
                  <a:pt x="73029" y="1836"/>
                  <a:pt x="75442" y="0"/>
                  <a:pt x="76729" y="408"/>
                </a:cubicBezTo>
                <a:cubicBezTo>
                  <a:pt x="78659" y="1224"/>
                  <a:pt x="80268" y="7142"/>
                  <a:pt x="81394" y="9591"/>
                </a:cubicBezTo>
                <a:cubicBezTo>
                  <a:pt x="82680" y="12448"/>
                  <a:pt x="85576" y="18367"/>
                  <a:pt x="85898" y="21836"/>
                </a:cubicBezTo>
                <a:cubicBezTo>
                  <a:pt x="86380" y="24489"/>
                  <a:pt x="84128" y="30204"/>
                  <a:pt x="85093" y="32448"/>
                </a:cubicBezTo>
                <a:cubicBezTo>
                  <a:pt x="85737" y="33877"/>
                  <a:pt x="88632" y="34081"/>
                  <a:pt x="89276" y="35306"/>
                </a:cubicBezTo>
                <a:cubicBezTo>
                  <a:pt x="90080" y="36734"/>
                  <a:pt x="89115" y="41224"/>
                  <a:pt x="90241" y="42244"/>
                </a:cubicBezTo>
                <a:cubicBezTo>
                  <a:pt x="91528" y="43469"/>
                  <a:pt x="95549" y="39387"/>
                  <a:pt x="96997" y="40612"/>
                </a:cubicBezTo>
                <a:cubicBezTo>
                  <a:pt x="98927" y="42244"/>
                  <a:pt x="97640" y="50408"/>
                  <a:pt x="99410" y="52448"/>
                </a:cubicBezTo>
                <a:cubicBezTo>
                  <a:pt x="101179" y="54285"/>
                  <a:pt x="106809" y="52448"/>
                  <a:pt x="108418" y="54489"/>
                </a:cubicBezTo>
                <a:cubicBezTo>
                  <a:pt x="110348" y="56938"/>
                  <a:pt x="108257" y="65714"/>
                  <a:pt x="110026" y="68367"/>
                </a:cubicBezTo>
                <a:cubicBezTo>
                  <a:pt x="110991" y="69795"/>
                  <a:pt x="114369" y="70000"/>
                  <a:pt x="115495" y="71020"/>
                </a:cubicBezTo>
                <a:cubicBezTo>
                  <a:pt x="116461" y="72040"/>
                  <a:pt x="117426" y="74693"/>
                  <a:pt x="118069" y="75918"/>
                </a:cubicBezTo>
                <a:cubicBezTo>
                  <a:pt x="118552" y="76734"/>
                  <a:pt x="119678" y="78571"/>
                  <a:pt x="119678" y="79591"/>
                </a:cubicBezTo>
                <a:cubicBezTo>
                  <a:pt x="119839" y="81224"/>
                  <a:pt x="119517" y="84693"/>
                  <a:pt x="118552" y="8551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p61"/>
          <p:cNvSpPr/>
          <p:nvPr/>
        </p:nvSpPr>
        <p:spPr>
          <a:xfrm>
            <a:off x="4856831" y="2323965"/>
            <a:ext cx="221700" cy="261900"/>
          </a:xfrm>
          <a:custGeom>
            <a:rect b="b" l="l" r="r" t="t"/>
            <a:pathLst>
              <a:path extrusionOk="0" h="120000" w="120000">
                <a:moveTo>
                  <a:pt x="0" y="5883"/>
                </a:moveTo>
                <a:lnTo>
                  <a:pt x="548" y="119845"/>
                </a:lnTo>
                <a:cubicBezTo>
                  <a:pt x="548" y="119845"/>
                  <a:pt x="5487" y="117367"/>
                  <a:pt x="7134" y="116593"/>
                </a:cubicBezTo>
                <a:cubicBezTo>
                  <a:pt x="9329" y="115354"/>
                  <a:pt x="13353" y="112258"/>
                  <a:pt x="15914" y="111638"/>
                </a:cubicBezTo>
                <a:cubicBezTo>
                  <a:pt x="33109" y="107148"/>
                  <a:pt x="70975" y="106374"/>
                  <a:pt x="87987" y="111638"/>
                </a:cubicBezTo>
                <a:cubicBezTo>
                  <a:pt x="90000" y="112258"/>
                  <a:pt x="92378" y="116438"/>
                  <a:pt x="94573" y="116593"/>
                </a:cubicBezTo>
                <a:cubicBezTo>
                  <a:pt x="100792" y="116593"/>
                  <a:pt x="113780" y="103587"/>
                  <a:pt x="113780" y="103587"/>
                </a:cubicBezTo>
                <a:cubicBezTo>
                  <a:pt x="113780" y="103587"/>
                  <a:pt x="112134" y="93367"/>
                  <a:pt x="113780" y="90425"/>
                </a:cubicBezTo>
                <a:cubicBezTo>
                  <a:pt x="114329" y="89651"/>
                  <a:pt x="117439" y="89032"/>
                  <a:pt x="117621" y="88103"/>
                </a:cubicBezTo>
                <a:cubicBezTo>
                  <a:pt x="119817" y="77883"/>
                  <a:pt x="98048" y="61935"/>
                  <a:pt x="91829" y="53109"/>
                </a:cubicBezTo>
                <a:cubicBezTo>
                  <a:pt x="87987" y="47845"/>
                  <a:pt x="79207" y="37780"/>
                  <a:pt x="77378" y="31896"/>
                </a:cubicBezTo>
                <a:cubicBezTo>
                  <a:pt x="76646" y="29574"/>
                  <a:pt x="74634" y="22916"/>
                  <a:pt x="77378" y="22141"/>
                </a:cubicBezTo>
                <a:cubicBezTo>
                  <a:pt x="80304" y="21212"/>
                  <a:pt x="83048" y="28335"/>
                  <a:pt x="85060" y="30193"/>
                </a:cubicBezTo>
                <a:cubicBezTo>
                  <a:pt x="87987" y="33135"/>
                  <a:pt x="92926" y="42270"/>
                  <a:pt x="97500" y="41651"/>
                </a:cubicBezTo>
                <a:cubicBezTo>
                  <a:pt x="100609" y="41187"/>
                  <a:pt x="103353" y="31896"/>
                  <a:pt x="103353" y="31896"/>
                </a:cubicBezTo>
                <a:lnTo>
                  <a:pt x="103353" y="20438"/>
                </a:lnTo>
                <a:lnTo>
                  <a:pt x="92743" y="6658"/>
                </a:lnTo>
                <a:cubicBezTo>
                  <a:pt x="92743" y="6658"/>
                  <a:pt x="81219" y="6193"/>
                  <a:pt x="77378" y="5883"/>
                </a:cubicBezTo>
                <a:cubicBezTo>
                  <a:pt x="70426" y="5419"/>
                  <a:pt x="55243" y="0"/>
                  <a:pt x="49573" y="3406"/>
                </a:cubicBezTo>
                <a:cubicBezTo>
                  <a:pt x="46646" y="4954"/>
                  <a:pt x="48841" y="13625"/>
                  <a:pt x="45731" y="14864"/>
                </a:cubicBezTo>
                <a:cubicBezTo>
                  <a:pt x="43719" y="15483"/>
                  <a:pt x="39695" y="12696"/>
                  <a:pt x="38048" y="11612"/>
                </a:cubicBezTo>
                <a:cubicBezTo>
                  <a:pt x="35670" y="10064"/>
                  <a:pt x="32926" y="5109"/>
                  <a:pt x="30365" y="4180"/>
                </a:cubicBezTo>
                <a:cubicBezTo>
                  <a:pt x="23231" y="1858"/>
                  <a:pt x="0" y="5883"/>
                  <a:pt x="0" y="588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p61"/>
          <p:cNvSpPr/>
          <p:nvPr/>
        </p:nvSpPr>
        <p:spPr>
          <a:xfrm>
            <a:off x="4191568" y="2190020"/>
            <a:ext cx="403200" cy="456900"/>
          </a:xfrm>
          <a:custGeom>
            <a:rect b="b" l="l" r="r" t="t"/>
            <a:pathLst>
              <a:path extrusionOk="0" h="120000" w="120000">
                <a:moveTo>
                  <a:pt x="37587" y="15232"/>
                </a:moveTo>
                <a:cubicBezTo>
                  <a:pt x="37587" y="15232"/>
                  <a:pt x="42110" y="17889"/>
                  <a:pt x="42311" y="19394"/>
                </a:cubicBezTo>
                <a:cubicBezTo>
                  <a:pt x="42512" y="20811"/>
                  <a:pt x="38693" y="23114"/>
                  <a:pt x="39195" y="24531"/>
                </a:cubicBezTo>
                <a:cubicBezTo>
                  <a:pt x="39497" y="25416"/>
                  <a:pt x="42412" y="25505"/>
                  <a:pt x="42814" y="26391"/>
                </a:cubicBezTo>
                <a:cubicBezTo>
                  <a:pt x="43919" y="28516"/>
                  <a:pt x="42311" y="34095"/>
                  <a:pt x="40201" y="35690"/>
                </a:cubicBezTo>
                <a:cubicBezTo>
                  <a:pt x="38894" y="36664"/>
                  <a:pt x="34673" y="35158"/>
                  <a:pt x="33366" y="36132"/>
                </a:cubicBezTo>
                <a:cubicBezTo>
                  <a:pt x="32462" y="36752"/>
                  <a:pt x="32060" y="38878"/>
                  <a:pt x="32261" y="39852"/>
                </a:cubicBezTo>
                <a:cubicBezTo>
                  <a:pt x="32562" y="40826"/>
                  <a:pt x="35477" y="41623"/>
                  <a:pt x="35477" y="42597"/>
                </a:cubicBezTo>
                <a:cubicBezTo>
                  <a:pt x="35376" y="44900"/>
                  <a:pt x="29447" y="47114"/>
                  <a:pt x="27537" y="48708"/>
                </a:cubicBezTo>
                <a:cubicBezTo>
                  <a:pt x="26130" y="49771"/>
                  <a:pt x="23718" y="52339"/>
                  <a:pt x="22311" y="53313"/>
                </a:cubicBezTo>
                <a:cubicBezTo>
                  <a:pt x="21206" y="54022"/>
                  <a:pt x="18894" y="55350"/>
                  <a:pt x="17487" y="55616"/>
                </a:cubicBezTo>
                <a:cubicBezTo>
                  <a:pt x="16482" y="55881"/>
                  <a:pt x="14170" y="55173"/>
                  <a:pt x="13266" y="55616"/>
                </a:cubicBezTo>
                <a:cubicBezTo>
                  <a:pt x="12562" y="56059"/>
                  <a:pt x="12462" y="58095"/>
                  <a:pt x="11758" y="58450"/>
                </a:cubicBezTo>
                <a:cubicBezTo>
                  <a:pt x="10653" y="58981"/>
                  <a:pt x="7939" y="57298"/>
                  <a:pt x="6934" y="57918"/>
                </a:cubicBezTo>
                <a:cubicBezTo>
                  <a:pt x="6231" y="58450"/>
                  <a:pt x="7135" y="60664"/>
                  <a:pt x="6432" y="61195"/>
                </a:cubicBezTo>
                <a:cubicBezTo>
                  <a:pt x="5226" y="62169"/>
                  <a:pt x="0" y="61284"/>
                  <a:pt x="0" y="61284"/>
                </a:cubicBezTo>
                <a:lnTo>
                  <a:pt x="12763" y="74745"/>
                </a:lnTo>
                <a:cubicBezTo>
                  <a:pt x="12763" y="74745"/>
                  <a:pt x="17587" y="77402"/>
                  <a:pt x="19095" y="78376"/>
                </a:cubicBezTo>
                <a:cubicBezTo>
                  <a:pt x="30050" y="85372"/>
                  <a:pt x="49849" y="101933"/>
                  <a:pt x="61407" y="108132"/>
                </a:cubicBezTo>
                <a:cubicBezTo>
                  <a:pt x="62713" y="108841"/>
                  <a:pt x="66231" y="109284"/>
                  <a:pt x="67135" y="110435"/>
                </a:cubicBezTo>
                <a:cubicBezTo>
                  <a:pt x="68743" y="112206"/>
                  <a:pt x="66633" y="117963"/>
                  <a:pt x="68743" y="119291"/>
                </a:cubicBezTo>
                <a:cubicBezTo>
                  <a:pt x="69849" y="119911"/>
                  <a:pt x="74070" y="118317"/>
                  <a:pt x="74070" y="118317"/>
                </a:cubicBezTo>
                <a:cubicBezTo>
                  <a:pt x="74070" y="118317"/>
                  <a:pt x="74070" y="115926"/>
                  <a:pt x="74673" y="115394"/>
                </a:cubicBezTo>
                <a:cubicBezTo>
                  <a:pt x="76582" y="113977"/>
                  <a:pt x="82512" y="115926"/>
                  <a:pt x="84723" y="114952"/>
                </a:cubicBezTo>
                <a:cubicBezTo>
                  <a:pt x="86130" y="114332"/>
                  <a:pt x="87738" y="111675"/>
                  <a:pt x="88944" y="110789"/>
                </a:cubicBezTo>
                <a:cubicBezTo>
                  <a:pt x="89748" y="110169"/>
                  <a:pt x="92060" y="109638"/>
                  <a:pt x="92663" y="108929"/>
                </a:cubicBezTo>
                <a:cubicBezTo>
                  <a:pt x="93266" y="108132"/>
                  <a:pt x="92964" y="105830"/>
                  <a:pt x="93668" y="105210"/>
                </a:cubicBezTo>
                <a:cubicBezTo>
                  <a:pt x="95477" y="103527"/>
                  <a:pt x="101608" y="103881"/>
                  <a:pt x="103718" y="102464"/>
                </a:cubicBezTo>
                <a:cubicBezTo>
                  <a:pt x="104723" y="101756"/>
                  <a:pt x="105527" y="99542"/>
                  <a:pt x="106331" y="98745"/>
                </a:cubicBezTo>
                <a:cubicBezTo>
                  <a:pt x="107537" y="97682"/>
                  <a:pt x="110150" y="95822"/>
                  <a:pt x="111658" y="95025"/>
                </a:cubicBezTo>
                <a:cubicBezTo>
                  <a:pt x="113065" y="94228"/>
                  <a:pt x="116482" y="93608"/>
                  <a:pt x="117889" y="92723"/>
                </a:cubicBezTo>
                <a:cubicBezTo>
                  <a:pt x="118492" y="92280"/>
                  <a:pt x="119899" y="90509"/>
                  <a:pt x="119899" y="90509"/>
                </a:cubicBezTo>
                <a:cubicBezTo>
                  <a:pt x="119899" y="90509"/>
                  <a:pt x="119899" y="85904"/>
                  <a:pt x="118793" y="84929"/>
                </a:cubicBezTo>
                <a:cubicBezTo>
                  <a:pt x="117085" y="83424"/>
                  <a:pt x="111557" y="84487"/>
                  <a:pt x="109346" y="83512"/>
                </a:cubicBezTo>
                <a:cubicBezTo>
                  <a:pt x="108341" y="83070"/>
                  <a:pt x="106733" y="81653"/>
                  <a:pt x="106231" y="80767"/>
                </a:cubicBezTo>
                <a:cubicBezTo>
                  <a:pt x="105427" y="79261"/>
                  <a:pt x="105728" y="75896"/>
                  <a:pt x="105728" y="74214"/>
                </a:cubicBezTo>
                <a:cubicBezTo>
                  <a:pt x="105527" y="65180"/>
                  <a:pt x="107236" y="37992"/>
                  <a:pt x="107236" y="37992"/>
                </a:cubicBezTo>
                <a:cubicBezTo>
                  <a:pt x="107236" y="37992"/>
                  <a:pt x="104321" y="38435"/>
                  <a:pt x="103618" y="37992"/>
                </a:cubicBezTo>
                <a:cubicBezTo>
                  <a:pt x="102211" y="36929"/>
                  <a:pt x="103115" y="33033"/>
                  <a:pt x="102010" y="31881"/>
                </a:cubicBezTo>
                <a:cubicBezTo>
                  <a:pt x="101105" y="30996"/>
                  <a:pt x="97688" y="30907"/>
                  <a:pt x="96683" y="30022"/>
                </a:cubicBezTo>
                <a:cubicBezTo>
                  <a:pt x="95376" y="28870"/>
                  <a:pt x="94170" y="25594"/>
                  <a:pt x="94070" y="24000"/>
                </a:cubicBezTo>
                <a:cubicBezTo>
                  <a:pt x="93969" y="22583"/>
                  <a:pt x="94572" y="19483"/>
                  <a:pt x="95678" y="18420"/>
                </a:cubicBezTo>
                <a:cubicBezTo>
                  <a:pt x="96683" y="17446"/>
                  <a:pt x="101005" y="17889"/>
                  <a:pt x="101507" y="16560"/>
                </a:cubicBezTo>
                <a:cubicBezTo>
                  <a:pt x="101909" y="15409"/>
                  <a:pt x="98592" y="13638"/>
                  <a:pt x="98291" y="12398"/>
                </a:cubicBezTo>
                <a:cubicBezTo>
                  <a:pt x="98090" y="11335"/>
                  <a:pt x="98391" y="8856"/>
                  <a:pt x="99396" y="8236"/>
                </a:cubicBezTo>
                <a:cubicBezTo>
                  <a:pt x="99899" y="7793"/>
                  <a:pt x="101608" y="8678"/>
                  <a:pt x="102010" y="8236"/>
                </a:cubicBezTo>
                <a:cubicBezTo>
                  <a:pt x="103316" y="6907"/>
                  <a:pt x="100904" y="1239"/>
                  <a:pt x="100904" y="1239"/>
                </a:cubicBezTo>
                <a:cubicBezTo>
                  <a:pt x="100904" y="1239"/>
                  <a:pt x="87236" y="0"/>
                  <a:pt x="82613" y="177"/>
                </a:cubicBezTo>
                <a:cubicBezTo>
                  <a:pt x="80502" y="177"/>
                  <a:pt x="76180" y="619"/>
                  <a:pt x="74170" y="1062"/>
                </a:cubicBezTo>
                <a:cubicBezTo>
                  <a:pt x="72361" y="1505"/>
                  <a:pt x="69145" y="3099"/>
                  <a:pt x="67336" y="3453"/>
                </a:cubicBezTo>
                <a:cubicBezTo>
                  <a:pt x="64120" y="4073"/>
                  <a:pt x="57185" y="3188"/>
                  <a:pt x="54070" y="4339"/>
                </a:cubicBezTo>
                <a:cubicBezTo>
                  <a:pt x="52663" y="4870"/>
                  <a:pt x="50753" y="7439"/>
                  <a:pt x="49346" y="8059"/>
                </a:cubicBezTo>
                <a:cubicBezTo>
                  <a:pt x="47336" y="8944"/>
                  <a:pt x="42211" y="8236"/>
                  <a:pt x="40402" y="9476"/>
                </a:cubicBezTo>
                <a:cubicBezTo>
                  <a:pt x="38994" y="10450"/>
                  <a:pt x="37587" y="15232"/>
                  <a:pt x="37587" y="1523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p61"/>
          <p:cNvSpPr/>
          <p:nvPr/>
        </p:nvSpPr>
        <p:spPr>
          <a:xfrm>
            <a:off x="4498154" y="2761520"/>
            <a:ext cx="193500" cy="297600"/>
          </a:xfrm>
          <a:custGeom>
            <a:rect b="b" l="l" r="r" t="t"/>
            <a:pathLst>
              <a:path extrusionOk="0" h="120000" w="120000">
                <a:moveTo>
                  <a:pt x="0" y="90715"/>
                </a:moveTo>
                <a:cubicBezTo>
                  <a:pt x="0" y="90715"/>
                  <a:pt x="18188" y="81725"/>
                  <a:pt x="23414" y="78183"/>
                </a:cubicBezTo>
                <a:cubicBezTo>
                  <a:pt x="25714" y="76685"/>
                  <a:pt x="29059" y="73144"/>
                  <a:pt x="31149" y="71645"/>
                </a:cubicBezTo>
                <a:cubicBezTo>
                  <a:pt x="33449" y="70011"/>
                  <a:pt x="38466" y="66742"/>
                  <a:pt x="41184" y="65380"/>
                </a:cubicBezTo>
                <a:cubicBezTo>
                  <a:pt x="44529" y="63609"/>
                  <a:pt x="51846" y="60885"/>
                  <a:pt x="54773" y="58842"/>
                </a:cubicBezTo>
                <a:cubicBezTo>
                  <a:pt x="57700" y="56935"/>
                  <a:pt x="61672" y="52031"/>
                  <a:pt x="63344" y="49443"/>
                </a:cubicBezTo>
                <a:cubicBezTo>
                  <a:pt x="65853" y="45629"/>
                  <a:pt x="66898" y="37185"/>
                  <a:pt x="69407" y="33371"/>
                </a:cubicBezTo>
                <a:cubicBezTo>
                  <a:pt x="70243" y="32281"/>
                  <a:pt x="72125" y="30374"/>
                  <a:pt x="73379" y="29421"/>
                </a:cubicBezTo>
                <a:cubicBezTo>
                  <a:pt x="74843" y="28467"/>
                  <a:pt x="79233" y="27105"/>
                  <a:pt x="80487" y="25879"/>
                </a:cubicBezTo>
                <a:cubicBezTo>
                  <a:pt x="82578" y="23564"/>
                  <a:pt x="82578" y="17843"/>
                  <a:pt x="82578" y="15119"/>
                </a:cubicBezTo>
                <a:cubicBezTo>
                  <a:pt x="82578" y="11577"/>
                  <a:pt x="79860" y="817"/>
                  <a:pt x="79860" y="817"/>
                </a:cubicBezTo>
                <a:lnTo>
                  <a:pt x="79860" y="817"/>
                </a:lnTo>
                <a:cubicBezTo>
                  <a:pt x="79860" y="817"/>
                  <a:pt x="84250" y="0"/>
                  <a:pt x="85296" y="544"/>
                </a:cubicBezTo>
                <a:cubicBezTo>
                  <a:pt x="86968" y="1362"/>
                  <a:pt x="86759" y="4631"/>
                  <a:pt x="87595" y="5856"/>
                </a:cubicBezTo>
                <a:cubicBezTo>
                  <a:pt x="88222" y="7082"/>
                  <a:pt x="90313" y="9398"/>
                  <a:pt x="91358" y="10488"/>
                </a:cubicBezTo>
                <a:cubicBezTo>
                  <a:pt x="92822" y="12531"/>
                  <a:pt x="96585" y="16208"/>
                  <a:pt x="97421" y="18388"/>
                </a:cubicBezTo>
                <a:cubicBezTo>
                  <a:pt x="97839" y="19477"/>
                  <a:pt x="98257" y="22065"/>
                  <a:pt x="97421" y="23019"/>
                </a:cubicBezTo>
                <a:cubicBezTo>
                  <a:pt x="96585" y="23836"/>
                  <a:pt x="91986" y="23836"/>
                  <a:pt x="91986" y="24790"/>
                </a:cubicBezTo>
                <a:cubicBezTo>
                  <a:pt x="91777" y="25471"/>
                  <a:pt x="94076" y="25743"/>
                  <a:pt x="94703" y="26288"/>
                </a:cubicBezTo>
                <a:cubicBezTo>
                  <a:pt x="95958" y="27377"/>
                  <a:pt x="96376" y="30374"/>
                  <a:pt x="97421" y="31600"/>
                </a:cubicBezTo>
                <a:cubicBezTo>
                  <a:pt x="98257" y="32690"/>
                  <a:pt x="101393" y="34324"/>
                  <a:pt x="101811" y="35550"/>
                </a:cubicBezTo>
                <a:cubicBezTo>
                  <a:pt x="102229" y="36640"/>
                  <a:pt x="101602" y="38955"/>
                  <a:pt x="100766" y="39909"/>
                </a:cubicBezTo>
                <a:cubicBezTo>
                  <a:pt x="99721" y="40862"/>
                  <a:pt x="95331" y="41271"/>
                  <a:pt x="94703" y="42360"/>
                </a:cubicBezTo>
                <a:cubicBezTo>
                  <a:pt x="93867" y="43450"/>
                  <a:pt x="94912" y="45902"/>
                  <a:pt x="95749" y="46992"/>
                </a:cubicBezTo>
                <a:cubicBezTo>
                  <a:pt x="97212" y="49307"/>
                  <a:pt x="103275" y="52849"/>
                  <a:pt x="105156" y="54892"/>
                </a:cubicBezTo>
                <a:cubicBezTo>
                  <a:pt x="107247" y="57071"/>
                  <a:pt x="111637" y="63745"/>
                  <a:pt x="111637" y="63745"/>
                </a:cubicBezTo>
                <a:cubicBezTo>
                  <a:pt x="111637" y="63745"/>
                  <a:pt x="106829" y="67695"/>
                  <a:pt x="105574" y="69194"/>
                </a:cubicBezTo>
                <a:cubicBezTo>
                  <a:pt x="103693" y="71645"/>
                  <a:pt x="99512" y="77094"/>
                  <a:pt x="100139" y="79818"/>
                </a:cubicBezTo>
                <a:cubicBezTo>
                  <a:pt x="100766" y="82678"/>
                  <a:pt x="107665" y="86901"/>
                  <a:pt x="109547" y="89489"/>
                </a:cubicBezTo>
                <a:cubicBezTo>
                  <a:pt x="111428" y="92349"/>
                  <a:pt x="113519" y="98479"/>
                  <a:pt x="115400" y="101339"/>
                </a:cubicBezTo>
                <a:cubicBezTo>
                  <a:pt x="116445" y="102701"/>
                  <a:pt x="119790" y="106379"/>
                  <a:pt x="119790" y="106379"/>
                </a:cubicBezTo>
                <a:lnTo>
                  <a:pt x="80278" y="109511"/>
                </a:lnTo>
                <a:cubicBezTo>
                  <a:pt x="80278" y="109511"/>
                  <a:pt x="64808" y="109375"/>
                  <a:pt x="60000" y="110601"/>
                </a:cubicBezTo>
                <a:cubicBezTo>
                  <a:pt x="57909" y="111146"/>
                  <a:pt x="53937" y="113189"/>
                  <a:pt x="52891" y="114551"/>
                </a:cubicBezTo>
                <a:cubicBezTo>
                  <a:pt x="52264" y="115505"/>
                  <a:pt x="52891" y="118910"/>
                  <a:pt x="52891" y="118910"/>
                </a:cubicBezTo>
                <a:lnTo>
                  <a:pt x="34912" y="119863"/>
                </a:lnTo>
                <a:cubicBezTo>
                  <a:pt x="34912" y="119863"/>
                  <a:pt x="32195" y="113189"/>
                  <a:pt x="32822" y="111010"/>
                </a:cubicBezTo>
                <a:cubicBezTo>
                  <a:pt x="33240" y="108694"/>
                  <a:pt x="39721" y="105017"/>
                  <a:pt x="39303" y="102701"/>
                </a:cubicBezTo>
                <a:cubicBezTo>
                  <a:pt x="39094" y="101203"/>
                  <a:pt x="35331" y="98751"/>
                  <a:pt x="33240" y="97797"/>
                </a:cubicBezTo>
                <a:cubicBezTo>
                  <a:pt x="30522" y="96435"/>
                  <a:pt x="23414" y="95209"/>
                  <a:pt x="20069" y="94528"/>
                </a:cubicBezTo>
                <a:cubicBezTo>
                  <a:pt x="15261" y="93575"/>
                  <a:pt x="0" y="90715"/>
                  <a:pt x="0" y="9071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4" name="Google Shape;664;p61"/>
          <p:cNvSpPr/>
          <p:nvPr/>
        </p:nvSpPr>
        <p:spPr>
          <a:xfrm>
            <a:off x="4748185" y="3501196"/>
            <a:ext cx="204000" cy="224700"/>
          </a:xfrm>
          <a:custGeom>
            <a:rect b="b" l="l" r="r" t="t"/>
            <a:pathLst>
              <a:path extrusionOk="0" h="120000" w="120000">
                <a:moveTo>
                  <a:pt x="44950" y="1619"/>
                </a:moveTo>
                <a:cubicBezTo>
                  <a:pt x="52871" y="2698"/>
                  <a:pt x="76831" y="3418"/>
                  <a:pt x="76831" y="3418"/>
                </a:cubicBezTo>
                <a:cubicBezTo>
                  <a:pt x="76831" y="3418"/>
                  <a:pt x="80594" y="15832"/>
                  <a:pt x="81386" y="19970"/>
                </a:cubicBezTo>
                <a:cubicBezTo>
                  <a:pt x="81782" y="22128"/>
                  <a:pt x="81188" y="26806"/>
                  <a:pt x="82376" y="28425"/>
                </a:cubicBezTo>
                <a:cubicBezTo>
                  <a:pt x="83564" y="29865"/>
                  <a:pt x="88118" y="30044"/>
                  <a:pt x="89306" y="31304"/>
                </a:cubicBezTo>
                <a:cubicBezTo>
                  <a:pt x="90891" y="33103"/>
                  <a:pt x="89900" y="38860"/>
                  <a:pt x="91881" y="40299"/>
                </a:cubicBezTo>
                <a:cubicBezTo>
                  <a:pt x="93267" y="41379"/>
                  <a:pt x="97623" y="39760"/>
                  <a:pt x="99009" y="40839"/>
                </a:cubicBezTo>
                <a:cubicBezTo>
                  <a:pt x="101782" y="42638"/>
                  <a:pt x="100198" y="50554"/>
                  <a:pt x="102772" y="52533"/>
                </a:cubicBezTo>
                <a:cubicBezTo>
                  <a:pt x="103762" y="53433"/>
                  <a:pt x="106732" y="53073"/>
                  <a:pt x="107920" y="53433"/>
                </a:cubicBezTo>
                <a:cubicBezTo>
                  <a:pt x="111089" y="54332"/>
                  <a:pt x="119801" y="58290"/>
                  <a:pt x="119801" y="58290"/>
                </a:cubicBezTo>
                <a:cubicBezTo>
                  <a:pt x="119801" y="58290"/>
                  <a:pt x="118019" y="63508"/>
                  <a:pt x="116831" y="64767"/>
                </a:cubicBezTo>
                <a:cubicBezTo>
                  <a:pt x="115445" y="66566"/>
                  <a:pt x="111287" y="68545"/>
                  <a:pt x="109504" y="69985"/>
                </a:cubicBezTo>
                <a:cubicBezTo>
                  <a:pt x="107722" y="71604"/>
                  <a:pt x="104752" y="75202"/>
                  <a:pt x="102772" y="76641"/>
                </a:cubicBezTo>
                <a:cubicBezTo>
                  <a:pt x="100594" y="78080"/>
                  <a:pt x="95049" y="78980"/>
                  <a:pt x="93465" y="80959"/>
                </a:cubicBezTo>
                <a:cubicBezTo>
                  <a:pt x="91485" y="83118"/>
                  <a:pt x="92475" y="89775"/>
                  <a:pt x="90297" y="91754"/>
                </a:cubicBezTo>
                <a:cubicBezTo>
                  <a:pt x="88712" y="93013"/>
                  <a:pt x="84158" y="92113"/>
                  <a:pt x="82376" y="93193"/>
                </a:cubicBezTo>
                <a:cubicBezTo>
                  <a:pt x="80594" y="94272"/>
                  <a:pt x="79207" y="98590"/>
                  <a:pt x="77821" y="100209"/>
                </a:cubicBezTo>
                <a:cubicBezTo>
                  <a:pt x="76237" y="102008"/>
                  <a:pt x="72871" y="105967"/>
                  <a:pt x="70495" y="106866"/>
                </a:cubicBezTo>
                <a:cubicBezTo>
                  <a:pt x="67920" y="107766"/>
                  <a:pt x="61782" y="107586"/>
                  <a:pt x="59009" y="106866"/>
                </a:cubicBezTo>
                <a:cubicBezTo>
                  <a:pt x="56831" y="106326"/>
                  <a:pt x="53465" y="103268"/>
                  <a:pt x="51287" y="102548"/>
                </a:cubicBezTo>
                <a:cubicBezTo>
                  <a:pt x="49702" y="102188"/>
                  <a:pt x="45940" y="101829"/>
                  <a:pt x="44554" y="102548"/>
                </a:cubicBezTo>
                <a:cubicBezTo>
                  <a:pt x="42772" y="103448"/>
                  <a:pt x="40792" y="106686"/>
                  <a:pt x="39801" y="108305"/>
                </a:cubicBezTo>
                <a:cubicBezTo>
                  <a:pt x="39009" y="109925"/>
                  <a:pt x="38613" y="113883"/>
                  <a:pt x="37227" y="115322"/>
                </a:cubicBezTo>
                <a:cubicBezTo>
                  <a:pt x="36039" y="116761"/>
                  <a:pt x="32475" y="118920"/>
                  <a:pt x="30495" y="119100"/>
                </a:cubicBezTo>
                <a:cubicBezTo>
                  <a:pt x="26534" y="119820"/>
                  <a:pt x="17425" y="118560"/>
                  <a:pt x="14455" y="115862"/>
                </a:cubicBezTo>
                <a:cubicBezTo>
                  <a:pt x="12079" y="113883"/>
                  <a:pt x="12673" y="107046"/>
                  <a:pt x="11287" y="104527"/>
                </a:cubicBezTo>
                <a:cubicBezTo>
                  <a:pt x="10495" y="103088"/>
                  <a:pt x="6732" y="99670"/>
                  <a:pt x="6732" y="99670"/>
                </a:cubicBezTo>
                <a:cubicBezTo>
                  <a:pt x="6732" y="99670"/>
                  <a:pt x="0" y="68545"/>
                  <a:pt x="5940" y="60269"/>
                </a:cubicBezTo>
                <a:cubicBezTo>
                  <a:pt x="6732" y="59010"/>
                  <a:pt x="10495" y="58650"/>
                  <a:pt x="12079" y="57931"/>
                </a:cubicBezTo>
                <a:cubicBezTo>
                  <a:pt x="13663" y="57031"/>
                  <a:pt x="17425" y="55592"/>
                  <a:pt x="18415" y="54152"/>
                </a:cubicBezTo>
                <a:cubicBezTo>
                  <a:pt x="23366" y="45697"/>
                  <a:pt x="16237" y="24827"/>
                  <a:pt x="18811" y="15292"/>
                </a:cubicBezTo>
                <a:cubicBezTo>
                  <a:pt x="19603" y="12593"/>
                  <a:pt x="24950" y="5037"/>
                  <a:pt x="24950" y="5037"/>
                </a:cubicBezTo>
                <a:lnTo>
                  <a:pt x="38811" y="0"/>
                </a:lnTo>
                <a:cubicBezTo>
                  <a:pt x="38811" y="179"/>
                  <a:pt x="43366" y="1259"/>
                  <a:pt x="44950" y="161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5" name="Google Shape;665;p61"/>
          <p:cNvSpPr/>
          <p:nvPr/>
        </p:nvSpPr>
        <p:spPr>
          <a:xfrm>
            <a:off x="4352302" y="2849329"/>
            <a:ext cx="32700" cy="99900"/>
          </a:xfrm>
          <a:custGeom>
            <a:rect b="b" l="l" r="r" t="t"/>
            <a:pathLst>
              <a:path extrusionOk="0" h="120000" w="120000">
                <a:moveTo>
                  <a:pt x="72727" y="119594"/>
                </a:moveTo>
                <a:cubicBezTo>
                  <a:pt x="72727" y="119594"/>
                  <a:pt x="52121" y="95675"/>
                  <a:pt x="47272" y="87567"/>
                </a:cubicBezTo>
                <a:cubicBezTo>
                  <a:pt x="42424" y="79054"/>
                  <a:pt x="35151" y="62027"/>
                  <a:pt x="35151" y="53513"/>
                </a:cubicBezTo>
                <a:cubicBezTo>
                  <a:pt x="33939" y="48243"/>
                  <a:pt x="48484" y="37297"/>
                  <a:pt x="41212" y="32432"/>
                </a:cubicBezTo>
                <a:cubicBezTo>
                  <a:pt x="36363" y="29594"/>
                  <a:pt x="13333" y="28783"/>
                  <a:pt x="9696" y="25945"/>
                </a:cubicBezTo>
                <a:cubicBezTo>
                  <a:pt x="0" y="21081"/>
                  <a:pt x="2424" y="2432"/>
                  <a:pt x="2424" y="2432"/>
                </a:cubicBezTo>
                <a:lnTo>
                  <a:pt x="36363" y="0"/>
                </a:lnTo>
                <a:cubicBezTo>
                  <a:pt x="36363" y="0"/>
                  <a:pt x="63030" y="12162"/>
                  <a:pt x="67878" y="16621"/>
                </a:cubicBezTo>
                <a:cubicBezTo>
                  <a:pt x="77575" y="24729"/>
                  <a:pt x="83636" y="42162"/>
                  <a:pt x="87272" y="50675"/>
                </a:cubicBezTo>
                <a:cubicBezTo>
                  <a:pt x="89696" y="58783"/>
                  <a:pt x="89696" y="75000"/>
                  <a:pt x="93333" y="82702"/>
                </a:cubicBezTo>
                <a:cubicBezTo>
                  <a:pt x="98181" y="90810"/>
                  <a:pt x="118787" y="114729"/>
                  <a:pt x="118787" y="114729"/>
                </a:cubicBezTo>
                <a:lnTo>
                  <a:pt x="72727" y="119594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6" name="Google Shape;666;p61"/>
          <p:cNvSpPr/>
          <p:nvPr/>
        </p:nvSpPr>
        <p:spPr>
          <a:xfrm>
            <a:off x="4133526" y="2893978"/>
            <a:ext cx="92400" cy="105900"/>
          </a:xfrm>
          <a:custGeom>
            <a:rect b="b" l="l" r="r" t="t"/>
            <a:pathLst>
              <a:path extrusionOk="0" h="120000" w="120000">
                <a:moveTo>
                  <a:pt x="0" y="42038"/>
                </a:moveTo>
                <a:lnTo>
                  <a:pt x="25309" y="0"/>
                </a:lnTo>
                <a:cubicBezTo>
                  <a:pt x="25309" y="0"/>
                  <a:pt x="34472" y="22929"/>
                  <a:pt x="41018" y="27898"/>
                </a:cubicBezTo>
                <a:cubicBezTo>
                  <a:pt x="45381" y="31337"/>
                  <a:pt x="62400" y="33630"/>
                  <a:pt x="62400" y="33630"/>
                </a:cubicBezTo>
                <a:cubicBezTo>
                  <a:pt x="62400" y="33630"/>
                  <a:pt x="64581" y="51592"/>
                  <a:pt x="69381" y="55414"/>
                </a:cubicBezTo>
                <a:cubicBezTo>
                  <a:pt x="72436" y="58089"/>
                  <a:pt x="82472" y="56942"/>
                  <a:pt x="85527" y="59617"/>
                </a:cubicBezTo>
                <a:cubicBezTo>
                  <a:pt x="90327" y="64585"/>
                  <a:pt x="85090" y="80636"/>
                  <a:pt x="89890" y="85605"/>
                </a:cubicBezTo>
                <a:cubicBezTo>
                  <a:pt x="95127" y="90955"/>
                  <a:pt x="119563" y="95541"/>
                  <a:pt x="119563" y="95541"/>
                </a:cubicBezTo>
                <a:cubicBezTo>
                  <a:pt x="119563" y="95541"/>
                  <a:pt x="116945" y="105859"/>
                  <a:pt x="114327" y="108152"/>
                </a:cubicBezTo>
                <a:cubicBezTo>
                  <a:pt x="111709" y="111592"/>
                  <a:pt x="103418" y="117707"/>
                  <a:pt x="98618" y="118471"/>
                </a:cubicBezTo>
                <a:cubicBezTo>
                  <a:pt x="90327" y="119617"/>
                  <a:pt x="73309" y="114267"/>
                  <a:pt x="66327" y="110445"/>
                </a:cubicBezTo>
                <a:cubicBezTo>
                  <a:pt x="44945" y="98216"/>
                  <a:pt x="0" y="42038"/>
                  <a:pt x="0" y="4203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4879154" y="3446130"/>
            <a:ext cx="151800" cy="178500"/>
          </a:xfrm>
          <a:custGeom>
            <a:rect b="b" l="l" r="r" t="t"/>
            <a:pathLst>
              <a:path extrusionOk="0" h="120000" w="120000">
                <a:moveTo>
                  <a:pt x="73125" y="0"/>
                </a:moveTo>
                <a:cubicBezTo>
                  <a:pt x="73125" y="0"/>
                  <a:pt x="69107" y="6553"/>
                  <a:pt x="66696" y="7909"/>
                </a:cubicBezTo>
                <a:cubicBezTo>
                  <a:pt x="63482" y="9491"/>
                  <a:pt x="54642" y="7231"/>
                  <a:pt x="51964" y="9491"/>
                </a:cubicBezTo>
                <a:cubicBezTo>
                  <a:pt x="50089" y="11299"/>
                  <a:pt x="51964" y="17175"/>
                  <a:pt x="50624" y="18983"/>
                </a:cubicBezTo>
                <a:cubicBezTo>
                  <a:pt x="49553" y="20338"/>
                  <a:pt x="46071" y="21920"/>
                  <a:pt x="44196" y="22598"/>
                </a:cubicBezTo>
                <a:cubicBezTo>
                  <a:pt x="42321" y="23502"/>
                  <a:pt x="37232" y="23050"/>
                  <a:pt x="35892" y="24406"/>
                </a:cubicBezTo>
                <a:cubicBezTo>
                  <a:pt x="33750" y="26214"/>
                  <a:pt x="35625" y="32542"/>
                  <a:pt x="33750" y="34576"/>
                </a:cubicBezTo>
                <a:cubicBezTo>
                  <a:pt x="32142" y="36158"/>
                  <a:pt x="27053" y="37062"/>
                  <a:pt x="24642" y="37514"/>
                </a:cubicBezTo>
                <a:cubicBezTo>
                  <a:pt x="20892" y="37966"/>
                  <a:pt x="13392" y="36836"/>
                  <a:pt x="9910" y="37514"/>
                </a:cubicBezTo>
                <a:cubicBezTo>
                  <a:pt x="7232" y="37740"/>
                  <a:pt x="0" y="40451"/>
                  <a:pt x="0" y="40451"/>
                </a:cubicBezTo>
                <a:cubicBezTo>
                  <a:pt x="0" y="40451"/>
                  <a:pt x="5089" y="55819"/>
                  <a:pt x="6160" y="61242"/>
                </a:cubicBezTo>
                <a:cubicBezTo>
                  <a:pt x="6964" y="63954"/>
                  <a:pt x="5892" y="69604"/>
                  <a:pt x="7767" y="71864"/>
                </a:cubicBezTo>
                <a:cubicBezTo>
                  <a:pt x="9107" y="73672"/>
                  <a:pt x="15267" y="73898"/>
                  <a:pt x="16875" y="75480"/>
                </a:cubicBezTo>
                <a:cubicBezTo>
                  <a:pt x="19017" y="77740"/>
                  <a:pt x="17678" y="84971"/>
                  <a:pt x="20357" y="86779"/>
                </a:cubicBezTo>
                <a:cubicBezTo>
                  <a:pt x="22232" y="87909"/>
                  <a:pt x="28392" y="86101"/>
                  <a:pt x="30267" y="87231"/>
                </a:cubicBezTo>
                <a:cubicBezTo>
                  <a:pt x="33750" y="89717"/>
                  <a:pt x="31607" y="99435"/>
                  <a:pt x="35089" y="102146"/>
                </a:cubicBezTo>
                <a:cubicBezTo>
                  <a:pt x="36428" y="103050"/>
                  <a:pt x="40446" y="102824"/>
                  <a:pt x="42053" y="103276"/>
                </a:cubicBezTo>
                <a:cubicBezTo>
                  <a:pt x="46339" y="104406"/>
                  <a:pt x="58392" y="109152"/>
                  <a:pt x="58392" y="109152"/>
                </a:cubicBezTo>
                <a:cubicBezTo>
                  <a:pt x="58392" y="109152"/>
                  <a:pt x="66428" y="111864"/>
                  <a:pt x="68839" y="113446"/>
                </a:cubicBezTo>
                <a:cubicBezTo>
                  <a:pt x="70446" y="114350"/>
                  <a:pt x="72053" y="117514"/>
                  <a:pt x="73660" y="118192"/>
                </a:cubicBezTo>
                <a:cubicBezTo>
                  <a:pt x="77678" y="119774"/>
                  <a:pt x="91339" y="118192"/>
                  <a:pt x="91339" y="118192"/>
                </a:cubicBezTo>
                <a:cubicBezTo>
                  <a:pt x="91339" y="118192"/>
                  <a:pt x="92946" y="109604"/>
                  <a:pt x="94821" y="107570"/>
                </a:cubicBezTo>
                <a:cubicBezTo>
                  <a:pt x="96428" y="105536"/>
                  <a:pt x="102857" y="104632"/>
                  <a:pt x="103928" y="102824"/>
                </a:cubicBezTo>
                <a:cubicBezTo>
                  <a:pt x="106607" y="98757"/>
                  <a:pt x="100714" y="88361"/>
                  <a:pt x="103392" y="84293"/>
                </a:cubicBezTo>
                <a:cubicBezTo>
                  <a:pt x="104732" y="82033"/>
                  <a:pt x="111696" y="80225"/>
                  <a:pt x="113839" y="78418"/>
                </a:cubicBezTo>
                <a:cubicBezTo>
                  <a:pt x="115714" y="76836"/>
                  <a:pt x="119196" y="73446"/>
                  <a:pt x="119464" y="71186"/>
                </a:cubicBezTo>
                <a:cubicBezTo>
                  <a:pt x="119732" y="67796"/>
                  <a:pt x="114107" y="62146"/>
                  <a:pt x="113035" y="58757"/>
                </a:cubicBezTo>
                <a:cubicBezTo>
                  <a:pt x="112499" y="56497"/>
                  <a:pt x="112232" y="51299"/>
                  <a:pt x="112499" y="48813"/>
                </a:cubicBezTo>
                <a:cubicBezTo>
                  <a:pt x="113035" y="43841"/>
                  <a:pt x="118660" y="34576"/>
                  <a:pt x="118124" y="29830"/>
                </a:cubicBezTo>
                <a:cubicBezTo>
                  <a:pt x="117589" y="25988"/>
                  <a:pt x="113303" y="18305"/>
                  <a:pt x="109553" y="16045"/>
                </a:cubicBezTo>
                <a:cubicBezTo>
                  <a:pt x="104732" y="13107"/>
                  <a:pt x="91339" y="15367"/>
                  <a:pt x="86517" y="12655"/>
                </a:cubicBezTo>
                <a:cubicBezTo>
                  <a:pt x="83571" y="10847"/>
                  <a:pt x="82232" y="3841"/>
                  <a:pt x="79285" y="1807"/>
                </a:cubicBezTo>
                <a:cubicBezTo>
                  <a:pt x="77946" y="903"/>
                  <a:pt x="73125" y="0"/>
                  <a:pt x="73125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4029347" y="2423681"/>
            <a:ext cx="221700" cy="324600"/>
          </a:xfrm>
          <a:custGeom>
            <a:rect b="b" l="l" r="r" t="t"/>
            <a:pathLst>
              <a:path extrusionOk="0" h="120000" w="120000">
                <a:moveTo>
                  <a:pt x="88036" y="0"/>
                </a:moveTo>
                <a:cubicBezTo>
                  <a:pt x="88036" y="0"/>
                  <a:pt x="85662" y="8116"/>
                  <a:pt x="84018" y="10613"/>
                </a:cubicBezTo>
                <a:cubicBezTo>
                  <a:pt x="83105" y="11862"/>
                  <a:pt x="81095" y="14484"/>
                  <a:pt x="79269" y="15109"/>
                </a:cubicBezTo>
                <a:cubicBezTo>
                  <a:pt x="73424" y="17356"/>
                  <a:pt x="56986" y="13111"/>
                  <a:pt x="52420" y="16482"/>
                </a:cubicBezTo>
                <a:cubicBezTo>
                  <a:pt x="46027" y="21103"/>
                  <a:pt x="59908" y="38210"/>
                  <a:pt x="52420" y="42081"/>
                </a:cubicBezTo>
                <a:cubicBezTo>
                  <a:pt x="50410" y="43080"/>
                  <a:pt x="45296" y="39708"/>
                  <a:pt x="42739" y="40083"/>
                </a:cubicBezTo>
                <a:cubicBezTo>
                  <a:pt x="40730" y="40457"/>
                  <a:pt x="37260" y="42705"/>
                  <a:pt x="36164" y="44079"/>
                </a:cubicBezTo>
                <a:cubicBezTo>
                  <a:pt x="34703" y="45452"/>
                  <a:pt x="33607" y="48949"/>
                  <a:pt x="33242" y="50572"/>
                </a:cubicBezTo>
                <a:cubicBezTo>
                  <a:pt x="32511" y="53319"/>
                  <a:pt x="35251" y="59812"/>
                  <a:pt x="32328" y="61560"/>
                </a:cubicBezTo>
                <a:cubicBezTo>
                  <a:pt x="30502" y="62684"/>
                  <a:pt x="25022" y="61685"/>
                  <a:pt x="22648" y="61560"/>
                </a:cubicBezTo>
                <a:cubicBezTo>
                  <a:pt x="18630" y="61436"/>
                  <a:pt x="10228" y="61061"/>
                  <a:pt x="6392" y="60437"/>
                </a:cubicBezTo>
                <a:cubicBezTo>
                  <a:pt x="5296" y="60187"/>
                  <a:pt x="2557" y="59063"/>
                  <a:pt x="2557" y="59063"/>
                </a:cubicBezTo>
                <a:cubicBezTo>
                  <a:pt x="2557" y="59063"/>
                  <a:pt x="0" y="76420"/>
                  <a:pt x="2557" y="81914"/>
                </a:cubicBezTo>
                <a:cubicBezTo>
                  <a:pt x="2922" y="82663"/>
                  <a:pt x="5114" y="83787"/>
                  <a:pt x="5479" y="84536"/>
                </a:cubicBezTo>
                <a:cubicBezTo>
                  <a:pt x="7488" y="88782"/>
                  <a:pt x="5662" y="102018"/>
                  <a:pt x="5662" y="102018"/>
                </a:cubicBezTo>
                <a:cubicBezTo>
                  <a:pt x="5662" y="102018"/>
                  <a:pt x="12968" y="100145"/>
                  <a:pt x="15342" y="100770"/>
                </a:cubicBezTo>
                <a:cubicBezTo>
                  <a:pt x="17168" y="101269"/>
                  <a:pt x="18447" y="104640"/>
                  <a:pt x="20091" y="105390"/>
                </a:cubicBezTo>
                <a:cubicBezTo>
                  <a:pt x="21735" y="106264"/>
                  <a:pt x="26118" y="106514"/>
                  <a:pt x="27762" y="107263"/>
                </a:cubicBezTo>
                <a:cubicBezTo>
                  <a:pt x="30684" y="108886"/>
                  <a:pt x="33789" y="114006"/>
                  <a:pt x="36347" y="115879"/>
                </a:cubicBezTo>
                <a:cubicBezTo>
                  <a:pt x="37990" y="117003"/>
                  <a:pt x="44018" y="119875"/>
                  <a:pt x="44018" y="119875"/>
                </a:cubicBezTo>
                <a:cubicBezTo>
                  <a:pt x="44018" y="119875"/>
                  <a:pt x="50593" y="110135"/>
                  <a:pt x="55342" y="109510"/>
                </a:cubicBezTo>
                <a:cubicBezTo>
                  <a:pt x="57716" y="109136"/>
                  <a:pt x="61552" y="112258"/>
                  <a:pt x="63926" y="112757"/>
                </a:cubicBezTo>
                <a:cubicBezTo>
                  <a:pt x="73424" y="114630"/>
                  <a:pt x="93333" y="114880"/>
                  <a:pt x="103196" y="114755"/>
                </a:cubicBezTo>
                <a:cubicBezTo>
                  <a:pt x="106849" y="114630"/>
                  <a:pt x="115251" y="115379"/>
                  <a:pt x="117625" y="113381"/>
                </a:cubicBezTo>
                <a:cubicBezTo>
                  <a:pt x="119817" y="111633"/>
                  <a:pt x="118721" y="106014"/>
                  <a:pt x="116712" y="104266"/>
                </a:cubicBezTo>
                <a:cubicBezTo>
                  <a:pt x="115251" y="103017"/>
                  <a:pt x="109406" y="103517"/>
                  <a:pt x="108127" y="102268"/>
                </a:cubicBezTo>
                <a:cubicBezTo>
                  <a:pt x="95707" y="90405"/>
                  <a:pt x="115616" y="57814"/>
                  <a:pt x="109041" y="43954"/>
                </a:cubicBezTo>
                <a:cubicBezTo>
                  <a:pt x="108310" y="42455"/>
                  <a:pt x="104109" y="40332"/>
                  <a:pt x="103196" y="38709"/>
                </a:cubicBezTo>
                <a:cubicBezTo>
                  <a:pt x="101917" y="36087"/>
                  <a:pt x="100821" y="29843"/>
                  <a:pt x="103196" y="27596"/>
                </a:cubicBezTo>
                <a:cubicBezTo>
                  <a:pt x="104474" y="26472"/>
                  <a:pt x="109771" y="27346"/>
                  <a:pt x="110867" y="26347"/>
                </a:cubicBezTo>
                <a:cubicBezTo>
                  <a:pt x="112694" y="24849"/>
                  <a:pt x="111050" y="18980"/>
                  <a:pt x="111050" y="18980"/>
                </a:cubicBezTo>
                <a:lnTo>
                  <a:pt x="88036" y="0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9" name="Google Shape;669;p61"/>
          <p:cNvSpPr/>
          <p:nvPr/>
        </p:nvSpPr>
        <p:spPr>
          <a:xfrm>
            <a:off x="4593404" y="2999645"/>
            <a:ext cx="148800" cy="205200"/>
          </a:xfrm>
          <a:custGeom>
            <a:rect b="b" l="l" r="r" t="t"/>
            <a:pathLst>
              <a:path extrusionOk="0" h="120000" w="120000">
                <a:moveTo>
                  <a:pt x="0" y="110328"/>
                </a:moveTo>
                <a:cubicBezTo>
                  <a:pt x="0" y="110328"/>
                  <a:pt x="4615" y="105789"/>
                  <a:pt x="5701" y="104210"/>
                </a:cubicBezTo>
                <a:cubicBezTo>
                  <a:pt x="7330" y="101842"/>
                  <a:pt x="12488" y="96907"/>
                  <a:pt x="11402" y="94342"/>
                </a:cubicBezTo>
                <a:cubicBezTo>
                  <a:pt x="10859" y="92565"/>
                  <a:pt x="4886" y="91776"/>
                  <a:pt x="3529" y="90197"/>
                </a:cubicBezTo>
                <a:cubicBezTo>
                  <a:pt x="2443" y="88815"/>
                  <a:pt x="1085" y="84868"/>
                  <a:pt x="2171" y="83486"/>
                </a:cubicBezTo>
                <a:cubicBezTo>
                  <a:pt x="3529" y="81513"/>
                  <a:pt x="10588" y="80526"/>
                  <a:pt x="13574" y="79736"/>
                </a:cubicBezTo>
                <a:cubicBezTo>
                  <a:pt x="15746" y="79342"/>
                  <a:pt x="20090" y="77763"/>
                  <a:pt x="21990" y="78355"/>
                </a:cubicBezTo>
                <a:cubicBezTo>
                  <a:pt x="25520" y="79144"/>
                  <a:pt x="27149" y="85855"/>
                  <a:pt x="30678" y="86644"/>
                </a:cubicBezTo>
                <a:cubicBezTo>
                  <a:pt x="34208" y="87236"/>
                  <a:pt x="41266" y="84078"/>
                  <a:pt x="44253" y="82500"/>
                </a:cubicBezTo>
                <a:cubicBezTo>
                  <a:pt x="47782" y="80328"/>
                  <a:pt x="53755" y="74407"/>
                  <a:pt x="54841" y="71052"/>
                </a:cubicBezTo>
                <a:cubicBezTo>
                  <a:pt x="55656" y="68092"/>
                  <a:pt x="54027" y="62171"/>
                  <a:pt x="52126" y="59605"/>
                </a:cubicBezTo>
                <a:cubicBezTo>
                  <a:pt x="50497" y="57828"/>
                  <a:pt x="45067" y="55657"/>
                  <a:pt x="43438" y="53881"/>
                </a:cubicBezTo>
                <a:cubicBezTo>
                  <a:pt x="41809" y="52105"/>
                  <a:pt x="38552" y="47960"/>
                  <a:pt x="38552" y="45592"/>
                </a:cubicBezTo>
                <a:cubicBezTo>
                  <a:pt x="38552" y="43815"/>
                  <a:pt x="42624" y="41052"/>
                  <a:pt x="42895" y="39473"/>
                </a:cubicBezTo>
                <a:cubicBezTo>
                  <a:pt x="42895" y="37500"/>
                  <a:pt x="41538" y="32960"/>
                  <a:pt x="39095" y="31578"/>
                </a:cubicBezTo>
                <a:cubicBezTo>
                  <a:pt x="36923" y="30394"/>
                  <a:pt x="29864" y="32565"/>
                  <a:pt x="27692" y="31184"/>
                </a:cubicBezTo>
                <a:cubicBezTo>
                  <a:pt x="25248" y="29210"/>
                  <a:pt x="27692" y="20328"/>
                  <a:pt x="27692" y="20328"/>
                </a:cubicBezTo>
                <a:lnTo>
                  <a:pt x="79276" y="15592"/>
                </a:lnTo>
                <a:cubicBezTo>
                  <a:pt x="79276" y="15592"/>
                  <a:pt x="83891" y="10065"/>
                  <a:pt x="85520" y="8289"/>
                </a:cubicBezTo>
                <a:cubicBezTo>
                  <a:pt x="87420" y="6513"/>
                  <a:pt x="91493" y="2763"/>
                  <a:pt x="94208" y="1578"/>
                </a:cubicBezTo>
                <a:cubicBezTo>
                  <a:pt x="96923" y="592"/>
                  <a:pt x="106153" y="0"/>
                  <a:pt x="106153" y="0"/>
                </a:cubicBezTo>
                <a:cubicBezTo>
                  <a:pt x="106153" y="0"/>
                  <a:pt x="115656" y="789"/>
                  <a:pt x="117013" y="2565"/>
                </a:cubicBezTo>
                <a:cubicBezTo>
                  <a:pt x="119728" y="6118"/>
                  <a:pt x="115384" y="14802"/>
                  <a:pt x="112669" y="18157"/>
                </a:cubicBezTo>
                <a:cubicBezTo>
                  <a:pt x="111855" y="19144"/>
                  <a:pt x="108325" y="20131"/>
                  <a:pt x="107782" y="21315"/>
                </a:cubicBezTo>
                <a:cubicBezTo>
                  <a:pt x="102081" y="29802"/>
                  <a:pt x="109683" y="49934"/>
                  <a:pt x="106153" y="59210"/>
                </a:cubicBezTo>
                <a:cubicBezTo>
                  <a:pt x="105882" y="60394"/>
                  <a:pt x="103710" y="62763"/>
                  <a:pt x="102624" y="63750"/>
                </a:cubicBezTo>
                <a:cubicBezTo>
                  <a:pt x="100995" y="65328"/>
                  <a:pt x="96651" y="67697"/>
                  <a:pt x="95565" y="69473"/>
                </a:cubicBezTo>
                <a:cubicBezTo>
                  <a:pt x="93393" y="73223"/>
                  <a:pt x="97466" y="82697"/>
                  <a:pt x="93393" y="85657"/>
                </a:cubicBezTo>
                <a:cubicBezTo>
                  <a:pt x="91221" y="87236"/>
                  <a:pt x="82805" y="84868"/>
                  <a:pt x="80633" y="86644"/>
                </a:cubicBezTo>
                <a:cubicBezTo>
                  <a:pt x="76018" y="90000"/>
                  <a:pt x="83076" y="101842"/>
                  <a:pt x="79276" y="105789"/>
                </a:cubicBezTo>
                <a:cubicBezTo>
                  <a:pt x="76289" y="108552"/>
                  <a:pt x="64886" y="108750"/>
                  <a:pt x="61357" y="110921"/>
                </a:cubicBezTo>
                <a:cubicBezTo>
                  <a:pt x="60000" y="111710"/>
                  <a:pt x="59185" y="114473"/>
                  <a:pt x="57828" y="115065"/>
                </a:cubicBezTo>
                <a:cubicBezTo>
                  <a:pt x="54841" y="116250"/>
                  <a:pt x="47511" y="115855"/>
                  <a:pt x="44253" y="115065"/>
                </a:cubicBezTo>
                <a:cubicBezTo>
                  <a:pt x="42081" y="114671"/>
                  <a:pt x="38823" y="111513"/>
                  <a:pt x="36380" y="111513"/>
                </a:cubicBezTo>
                <a:cubicBezTo>
                  <a:pt x="33393" y="111315"/>
                  <a:pt x="28506" y="114078"/>
                  <a:pt x="25791" y="115065"/>
                </a:cubicBezTo>
                <a:cubicBezTo>
                  <a:pt x="23619" y="115855"/>
                  <a:pt x="19276" y="117631"/>
                  <a:pt x="17104" y="118223"/>
                </a:cubicBezTo>
                <a:cubicBezTo>
                  <a:pt x="15475" y="118815"/>
                  <a:pt x="10045" y="119802"/>
                  <a:pt x="10045" y="119802"/>
                </a:cubicBezTo>
                <a:cubicBezTo>
                  <a:pt x="10045" y="119802"/>
                  <a:pt x="11402" y="114868"/>
                  <a:pt x="10045" y="113486"/>
                </a:cubicBezTo>
                <a:cubicBezTo>
                  <a:pt x="8416" y="111907"/>
                  <a:pt x="0" y="110328"/>
                  <a:pt x="0" y="11032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Google Shape;670;p61"/>
          <p:cNvSpPr/>
          <p:nvPr/>
        </p:nvSpPr>
        <p:spPr>
          <a:xfrm>
            <a:off x="4603823" y="2968392"/>
            <a:ext cx="400200" cy="443400"/>
          </a:xfrm>
          <a:custGeom>
            <a:rect b="b" l="l" r="r" t="t"/>
            <a:pathLst>
              <a:path extrusionOk="0" h="120000" w="120000">
                <a:moveTo>
                  <a:pt x="2632" y="66027"/>
                </a:moveTo>
                <a:cubicBezTo>
                  <a:pt x="3037" y="66484"/>
                  <a:pt x="810" y="66757"/>
                  <a:pt x="506" y="67214"/>
                </a:cubicBezTo>
                <a:cubicBezTo>
                  <a:pt x="101" y="67762"/>
                  <a:pt x="0" y="69680"/>
                  <a:pt x="0" y="69680"/>
                </a:cubicBezTo>
                <a:cubicBezTo>
                  <a:pt x="0" y="69680"/>
                  <a:pt x="2126" y="70228"/>
                  <a:pt x="2835" y="70319"/>
                </a:cubicBezTo>
                <a:cubicBezTo>
                  <a:pt x="5063" y="70684"/>
                  <a:pt x="9518" y="71141"/>
                  <a:pt x="11645" y="70867"/>
                </a:cubicBezTo>
                <a:cubicBezTo>
                  <a:pt x="13367" y="70593"/>
                  <a:pt x="16303" y="68858"/>
                  <a:pt x="18025" y="68675"/>
                </a:cubicBezTo>
                <a:cubicBezTo>
                  <a:pt x="20860" y="68401"/>
                  <a:pt x="27341" y="68127"/>
                  <a:pt x="29468" y="69863"/>
                </a:cubicBezTo>
                <a:cubicBezTo>
                  <a:pt x="31493" y="71506"/>
                  <a:pt x="30075" y="77442"/>
                  <a:pt x="31898" y="79269"/>
                </a:cubicBezTo>
                <a:cubicBezTo>
                  <a:pt x="32303" y="79726"/>
                  <a:pt x="34126" y="79726"/>
                  <a:pt x="34531" y="80182"/>
                </a:cubicBezTo>
                <a:cubicBezTo>
                  <a:pt x="35139" y="80913"/>
                  <a:pt x="34227" y="83196"/>
                  <a:pt x="35037" y="83744"/>
                </a:cubicBezTo>
                <a:cubicBezTo>
                  <a:pt x="37063" y="85388"/>
                  <a:pt x="43949" y="85205"/>
                  <a:pt x="45974" y="83561"/>
                </a:cubicBezTo>
                <a:cubicBezTo>
                  <a:pt x="47189" y="82465"/>
                  <a:pt x="45670" y="78721"/>
                  <a:pt x="46481" y="77351"/>
                </a:cubicBezTo>
                <a:cubicBezTo>
                  <a:pt x="46886" y="76529"/>
                  <a:pt x="48506" y="74977"/>
                  <a:pt x="49417" y="75159"/>
                </a:cubicBezTo>
                <a:cubicBezTo>
                  <a:pt x="51341" y="75616"/>
                  <a:pt x="50632" y="81369"/>
                  <a:pt x="52556" y="81826"/>
                </a:cubicBezTo>
                <a:cubicBezTo>
                  <a:pt x="53367" y="82100"/>
                  <a:pt x="54481" y="80456"/>
                  <a:pt x="55189" y="80182"/>
                </a:cubicBezTo>
                <a:cubicBezTo>
                  <a:pt x="56202" y="79817"/>
                  <a:pt x="58329" y="79086"/>
                  <a:pt x="59240" y="79452"/>
                </a:cubicBezTo>
                <a:cubicBezTo>
                  <a:pt x="60253" y="79817"/>
                  <a:pt x="61265" y="81826"/>
                  <a:pt x="61569" y="82831"/>
                </a:cubicBezTo>
                <a:cubicBezTo>
                  <a:pt x="62683" y="85753"/>
                  <a:pt x="62075" y="92146"/>
                  <a:pt x="62177" y="95342"/>
                </a:cubicBezTo>
                <a:cubicBezTo>
                  <a:pt x="62177" y="96438"/>
                  <a:pt x="61569" y="98812"/>
                  <a:pt x="62177" y="99908"/>
                </a:cubicBezTo>
                <a:cubicBezTo>
                  <a:pt x="62683" y="100913"/>
                  <a:pt x="64708" y="102374"/>
                  <a:pt x="65822" y="102739"/>
                </a:cubicBezTo>
                <a:cubicBezTo>
                  <a:pt x="67544" y="103287"/>
                  <a:pt x="73012" y="102739"/>
                  <a:pt x="73012" y="102739"/>
                </a:cubicBezTo>
                <a:cubicBezTo>
                  <a:pt x="73012" y="102739"/>
                  <a:pt x="78379" y="102465"/>
                  <a:pt x="79696" y="103470"/>
                </a:cubicBezTo>
                <a:cubicBezTo>
                  <a:pt x="81012" y="104383"/>
                  <a:pt x="80405" y="108127"/>
                  <a:pt x="81518" y="109223"/>
                </a:cubicBezTo>
                <a:cubicBezTo>
                  <a:pt x="82126" y="109680"/>
                  <a:pt x="83746" y="110410"/>
                  <a:pt x="84455" y="110136"/>
                </a:cubicBezTo>
                <a:cubicBezTo>
                  <a:pt x="85468" y="109771"/>
                  <a:pt x="85468" y="107397"/>
                  <a:pt x="86379" y="106849"/>
                </a:cubicBezTo>
                <a:cubicBezTo>
                  <a:pt x="87291" y="106118"/>
                  <a:pt x="90025" y="105296"/>
                  <a:pt x="91139" y="105844"/>
                </a:cubicBezTo>
                <a:cubicBezTo>
                  <a:pt x="91645" y="106118"/>
                  <a:pt x="91544" y="107579"/>
                  <a:pt x="91949" y="108036"/>
                </a:cubicBezTo>
                <a:cubicBezTo>
                  <a:pt x="92759" y="108949"/>
                  <a:pt x="95898" y="109406"/>
                  <a:pt x="96708" y="110410"/>
                </a:cubicBezTo>
                <a:cubicBezTo>
                  <a:pt x="97721" y="111689"/>
                  <a:pt x="97316" y="115068"/>
                  <a:pt x="98025" y="116438"/>
                </a:cubicBezTo>
                <a:cubicBezTo>
                  <a:pt x="98430" y="117260"/>
                  <a:pt x="99746" y="118904"/>
                  <a:pt x="100658" y="119269"/>
                </a:cubicBezTo>
                <a:cubicBezTo>
                  <a:pt x="102177" y="119908"/>
                  <a:pt x="105924" y="119908"/>
                  <a:pt x="107341" y="118995"/>
                </a:cubicBezTo>
                <a:cubicBezTo>
                  <a:pt x="108253" y="118447"/>
                  <a:pt x="108759" y="116438"/>
                  <a:pt x="108962" y="115433"/>
                </a:cubicBezTo>
                <a:cubicBezTo>
                  <a:pt x="109164" y="113789"/>
                  <a:pt x="109164" y="109863"/>
                  <a:pt x="107848" y="108767"/>
                </a:cubicBezTo>
                <a:cubicBezTo>
                  <a:pt x="107139" y="108036"/>
                  <a:pt x="104607" y="108675"/>
                  <a:pt x="103594" y="108219"/>
                </a:cubicBezTo>
                <a:cubicBezTo>
                  <a:pt x="102784" y="107853"/>
                  <a:pt x="101265" y="106666"/>
                  <a:pt x="100962" y="105844"/>
                </a:cubicBezTo>
                <a:cubicBezTo>
                  <a:pt x="99341" y="101917"/>
                  <a:pt x="101164" y="93059"/>
                  <a:pt x="102582" y="89041"/>
                </a:cubicBezTo>
                <a:cubicBezTo>
                  <a:pt x="102886" y="88036"/>
                  <a:pt x="104000" y="85936"/>
                  <a:pt x="104911" y="85205"/>
                </a:cubicBezTo>
                <a:cubicBezTo>
                  <a:pt x="105924" y="84383"/>
                  <a:pt x="108860" y="84200"/>
                  <a:pt x="109670" y="83287"/>
                </a:cubicBezTo>
                <a:cubicBezTo>
                  <a:pt x="110379" y="82648"/>
                  <a:pt x="110784" y="79908"/>
                  <a:pt x="110784" y="79908"/>
                </a:cubicBezTo>
                <a:cubicBezTo>
                  <a:pt x="110784" y="79908"/>
                  <a:pt x="111291" y="77808"/>
                  <a:pt x="111291" y="77077"/>
                </a:cubicBezTo>
                <a:cubicBezTo>
                  <a:pt x="111392" y="76073"/>
                  <a:pt x="110987" y="74155"/>
                  <a:pt x="110784" y="73242"/>
                </a:cubicBezTo>
                <a:cubicBezTo>
                  <a:pt x="110582" y="72328"/>
                  <a:pt x="109772" y="70502"/>
                  <a:pt x="109468" y="69680"/>
                </a:cubicBezTo>
                <a:cubicBezTo>
                  <a:pt x="109164" y="68949"/>
                  <a:pt x="108455" y="67488"/>
                  <a:pt x="108354" y="66757"/>
                </a:cubicBezTo>
                <a:cubicBezTo>
                  <a:pt x="108253" y="65479"/>
                  <a:pt x="109063" y="62831"/>
                  <a:pt x="108962" y="61461"/>
                </a:cubicBezTo>
                <a:cubicBezTo>
                  <a:pt x="108759" y="60456"/>
                  <a:pt x="107341" y="57625"/>
                  <a:pt x="107341" y="57625"/>
                </a:cubicBezTo>
                <a:cubicBezTo>
                  <a:pt x="107341" y="57625"/>
                  <a:pt x="105215" y="56438"/>
                  <a:pt x="104911" y="55707"/>
                </a:cubicBezTo>
                <a:cubicBezTo>
                  <a:pt x="104405" y="54337"/>
                  <a:pt x="106025" y="49771"/>
                  <a:pt x="106025" y="49771"/>
                </a:cubicBezTo>
                <a:cubicBezTo>
                  <a:pt x="106025" y="49771"/>
                  <a:pt x="102987" y="50776"/>
                  <a:pt x="102278" y="50228"/>
                </a:cubicBezTo>
                <a:cubicBezTo>
                  <a:pt x="101569" y="49680"/>
                  <a:pt x="101670" y="47671"/>
                  <a:pt x="101974" y="46849"/>
                </a:cubicBezTo>
                <a:cubicBezTo>
                  <a:pt x="102278" y="46210"/>
                  <a:pt x="104101" y="45662"/>
                  <a:pt x="104405" y="44931"/>
                </a:cubicBezTo>
                <a:cubicBezTo>
                  <a:pt x="104708" y="44109"/>
                  <a:pt x="103189" y="42191"/>
                  <a:pt x="103594" y="41369"/>
                </a:cubicBezTo>
                <a:cubicBezTo>
                  <a:pt x="104101" y="40547"/>
                  <a:pt x="107341" y="39634"/>
                  <a:pt x="107341" y="39634"/>
                </a:cubicBezTo>
                <a:cubicBezTo>
                  <a:pt x="107341" y="39634"/>
                  <a:pt x="106632" y="28949"/>
                  <a:pt x="108962" y="26301"/>
                </a:cubicBezTo>
                <a:cubicBezTo>
                  <a:pt x="109974" y="25022"/>
                  <a:pt x="113721" y="24748"/>
                  <a:pt x="115341" y="24109"/>
                </a:cubicBezTo>
                <a:cubicBezTo>
                  <a:pt x="116253" y="23744"/>
                  <a:pt x="118481" y="23196"/>
                  <a:pt x="118987" y="22465"/>
                </a:cubicBezTo>
                <a:cubicBezTo>
                  <a:pt x="119493" y="21735"/>
                  <a:pt x="119898" y="19726"/>
                  <a:pt x="119291" y="19086"/>
                </a:cubicBezTo>
                <a:cubicBezTo>
                  <a:pt x="118683" y="18356"/>
                  <a:pt x="115949" y="19269"/>
                  <a:pt x="115341" y="18630"/>
                </a:cubicBezTo>
                <a:cubicBezTo>
                  <a:pt x="114835" y="18082"/>
                  <a:pt x="115341" y="16621"/>
                  <a:pt x="115341" y="15981"/>
                </a:cubicBezTo>
                <a:cubicBezTo>
                  <a:pt x="115139" y="14246"/>
                  <a:pt x="113924" y="9223"/>
                  <a:pt x="113924" y="9223"/>
                </a:cubicBezTo>
                <a:cubicBezTo>
                  <a:pt x="113924" y="9223"/>
                  <a:pt x="113924" y="8493"/>
                  <a:pt x="113721" y="8310"/>
                </a:cubicBezTo>
                <a:cubicBezTo>
                  <a:pt x="113012" y="7579"/>
                  <a:pt x="110582" y="7853"/>
                  <a:pt x="109670" y="7305"/>
                </a:cubicBezTo>
                <a:cubicBezTo>
                  <a:pt x="108962" y="6849"/>
                  <a:pt x="108455" y="4840"/>
                  <a:pt x="107544" y="4474"/>
                </a:cubicBezTo>
                <a:cubicBezTo>
                  <a:pt x="104506" y="2831"/>
                  <a:pt x="96607" y="5022"/>
                  <a:pt x="93468" y="3470"/>
                </a:cubicBezTo>
                <a:cubicBezTo>
                  <a:pt x="92556" y="3013"/>
                  <a:pt x="92050" y="821"/>
                  <a:pt x="91139" y="365"/>
                </a:cubicBezTo>
                <a:cubicBezTo>
                  <a:pt x="90329" y="0"/>
                  <a:pt x="88506" y="91"/>
                  <a:pt x="87696" y="91"/>
                </a:cubicBezTo>
                <a:cubicBezTo>
                  <a:pt x="85873" y="273"/>
                  <a:pt x="82329" y="1552"/>
                  <a:pt x="80506" y="1552"/>
                </a:cubicBezTo>
                <a:cubicBezTo>
                  <a:pt x="79088" y="1643"/>
                  <a:pt x="76253" y="182"/>
                  <a:pt x="75139" y="821"/>
                </a:cubicBezTo>
                <a:cubicBezTo>
                  <a:pt x="74632" y="1187"/>
                  <a:pt x="75139" y="2648"/>
                  <a:pt x="74632" y="3013"/>
                </a:cubicBezTo>
                <a:cubicBezTo>
                  <a:pt x="72202" y="4931"/>
                  <a:pt x="64303" y="2374"/>
                  <a:pt x="61873" y="4200"/>
                </a:cubicBezTo>
                <a:cubicBezTo>
                  <a:pt x="61367" y="4657"/>
                  <a:pt x="61569" y="6210"/>
                  <a:pt x="61063" y="6575"/>
                </a:cubicBezTo>
                <a:cubicBezTo>
                  <a:pt x="59037" y="8127"/>
                  <a:pt x="52759" y="8767"/>
                  <a:pt x="50430" y="7579"/>
                </a:cubicBezTo>
                <a:cubicBezTo>
                  <a:pt x="49417" y="7031"/>
                  <a:pt x="49215" y="4474"/>
                  <a:pt x="48303" y="3744"/>
                </a:cubicBezTo>
                <a:cubicBezTo>
                  <a:pt x="47493" y="3105"/>
                  <a:pt x="45367" y="2009"/>
                  <a:pt x="44354" y="2283"/>
                </a:cubicBezTo>
                <a:cubicBezTo>
                  <a:pt x="43240" y="2557"/>
                  <a:pt x="42531" y="4748"/>
                  <a:pt x="41721" y="5388"/>
                </a:cubicBezTo>
                <a:cubicBezTo>
                  <a:pt x="41012" y="5844"/>
                  <a:pt x="39493" y="6392"/>
                  <a:pt x="38784" y="6849"/>
                </a:cubicBezTo>
                <a:cubicBezTo>
                  <a:pt x="38075" y="7214"/>
                  <a:pt x="36354" y="8493"/>
                  <a:pt x="36354" y="8493"/>
                </a:cubicBezTo>
                <a:cubicBezTo>
                  <a:pt x="36354" y="8493"/>
                  <a:pt x="39797" y="8858"/>
                  <a:pt x="40303" y="9680"/>
                </a:cubicBezTo>
                <a:cubicBezTo>
                  <a:pt x="41316" y="11324"/>
                  <a:pt x="39797" y="15342"/>
                  <a:pt x="38784" y="16894"/>
                </a:cubicBezTo>
                <a:cubicBezTo>
                  <a:pt x="38481" y="17351"/>
                  <a:pt x="37164" y="17808"/>
                  <a:pt x="36860" y="18356"/>
                </a:cubicBezTo>
                <a:cubicBezTo>
                  <a:pt x="34835" y="22283"/>
                  <a:pt x="37670" y="31598"/>
                  <a:pt x="36354" y="35890"/>
                </a:cubicBezTo>
                <a:cubicBezTo>
                  <a:pt x="36151" y="36438"/>
                  <a:pt x="35443" y="37534"/>
                  <a:pt x="35037" y="37990"/>
                </a:cubicBezTo>
                <a:cubicBezTo>
                  <a:pt x="34430" y="38721"/>
                  <a:pt x="32810" y="39817"/>
                  <a:pt x="32405" y="40639"/>
                </a:cubicBezTo>
                <a:cubicBezTo>
                  <a:pt x="31493" y="42374"/>
                  <a:pt x="33113" y="46849"/>
                  <a:pt x="31594" y="48127"/>
                </a:cubicBezTo>
                <a:cubicBezTo>
                  <a:pt x="30784" y="48949"/>
                  <a:pt x="27645" y="47762"/>
                  <a:pt x="26835" y="48584"/>
                </a:cubicBezTo>
                <a:cubicBezTo>
                  <a:pt x="25113" y="50136"/>
                  <a:pt x="27746" y="55616"/>
                  <a:pt x="26227" y="57442"/>
                </a:cubicBezTo>
                <a:cubicBezTo>
                  <a:pt x="25215" y="58721"/>
                  <a:pt x="20962" y="58812"/>
                  <a:pt x="19645" y="59817"/>
                </a:cubicBezTo>
                <a:cubicBezTo>
                  <a:pt x="19139" y="60182"/>
                  <a:pt x="18835" y="61461"/>
                  <a:pt x="18329" y="61735"/>
                </a:cubicBezTo>
                <a:cubicBezTo>
                  <a:pt x="17215" y="62283"/>
                  <a:pt x="14481" y="62100"/>
                  <a:pt x="13265" y="61735"/>
                </a:cubicBezTo>
                <a:cubicBezTo>
                  <a:pt x="12455" y="61552"/>
                  <a:pt x="11139" y="60091"/>
                  <a:pt x="10329" y="60091"/>
                </a:cubicBezTo>
                <a:cubicBezTo>
                  <a:pt x="9215" y="60000"/>
                  <a:pt x="7291" y="61278"/>
                  <a:pt x="6379" y="61735"/>
                </a:cubicBezTo>
                <a:cubicBezTo>
                  <a:pt x="5569" y="62100"/>
                  <a:pt x="3949" y="62922"/>
                  <a:pt x="3139" y="63196"/>
                </a:cubicBezTo>
                <a:cubicBezTo>
                  <a:pt x="2531" y="63470"/>
                  <a:pt x="506" y="63926"/>
                  <a:pt x="506" y="63926"/>
                </a:cubicBezTo>
                <a:cubicBezTo>
                  <a:pt x="506" y="63926"/>
                  <a:pt x="1620" y="65388"/>
                  <a:pt x="2025" y="65844"/>
                </a:cubicBezTo>
                <a:cubicBezTo>
                  <a:pt x="2126" y="65936"/>
                  <a:pt x="2531" y="65936"/>
                  <a:pt x="2632" y="6602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4590427" y="3219911"/>
            <a:ext cx="261900" cy="290400"/>
          </a:xfrm>
          <a:custGeom>
            <a:rect b="b" l="l" r="r" t="t"/>
            <a:pathLst>
              <a:path extrusionOk="0" h="120000" w="120000">
                <a:moveTo>
                  <a:pt x="5861" y="2366"/>
                </a:moveTo>
                <a:cubicBezTo>
                  <a:pt x="5861" y="2366"/>
                  <a:pt x="9100" y="3201"/>
                  <a:pt x="10179" y="3341"/>
                </a:cubicBezTo>
                <a:cubicBezTo>
                  <a:pt x="13573" y="3897"/>
                  <a:pt x="20359" y="4593"/>
                  <a:pt x="23598" y="4176"/>
                </a:cubicBezTo>
                <a:cubicBezTo>
                  <a:pt x="26221" y="3758"/>
                  <a:pt x="30694" y="1113"/>
                  <a:pt x="33316" y="835"/>
                </a:cubicBezTo>
                <a:cubicBezTo>
                  <a:pt x="37634" y="417"/>
                  <a:pt x="47506" y="0"/>
                  <a:pt x="50745" y="2645"/>
                </a:cubicBezTo>
                <a:cubicBezTo>
                  <a:pt x="53830" y="5150"/>
                  <a:pt x="51670" y="14199"/>
                  <a:pt x="54447" y="16983"/>
                </a:cubicBezTo>
                <a:cubicBezTo>
                  <a:pt x="55064" y="17679"/>
                  <a:pt x="57840" y="17679"/>
                  <a:pt x="58457" y="18375"/>
                </a:cubicBezTo>
                <a:cubicBezTo>
                  <a:pt x="59383" y="19489"/>
                  <a:pt x="57994" y="22969"/>
                  <a:pt x="59228" y="23805"/>
                </a:cubicBezTo>
                <a:cubicBezTo>
                  <a:pt x="62313" y="26310"/>
                  <a:pt x="72802" y="26032"/>
                  <a:pt x="75886" y="23526"/>
                </a:cubicBezTo>
                <a:cubicBezTo>
                  <a:pt x="77737" y="21856"/>
                  <a:pt x="75424" y="16148"/>
                  <a:pt x="76658" y="14060"/>
                </a:cubicBezTo>
                <a:cubicBezTo>
                  <a:pt x="77275" y="12807"/>
                  <a:pt x="79742" y="10440"/>
                  <a:pt x="81131" y="10719"/>
                </a:cubicBezTo>
                <a:cubicBezTo>
                  <a:pt x="84061" y="11415"/>
                  <a:pt x="82982" y="20185"/>
                  <a:pt x="85912" y="20881"/>
                </a:cubicBezTo>
                <a:cubicBezTo>
                  <a:pt x="87146" y="21299"/>
                  <a:pt x="88843" y="18793"/>
                  <a:pt x="89922" y="18375"/>
                </a:cubicBezTo>
                <a:cubicBezTo>
                  <a:pt x="91465" y="17819"/>
                  <a:pt x="94704" y="16705"/>
                  <a:pt x="96092" y="17262"/>
                </a:cubicBezTo>
                <a:cubicBezTo>
                  <a:pt x="97634" y="17819"/>
                  <a:pt x="99177" y="20881"/>
                  <a:pt x="99640" y="22412"/>
                </a:cubicBezTo>
                <a:cubicBezTo>
                  <a:pt x="101336" y="26867"/>
                  <a:pt x="100411" y="36612"/>
                  <a:pt x="100565" y="41484"/>
                </a:cubicBezTo>
                <a:cubicBezTo>
                  <a:pt x="100565" y="43155"/>
                  <a:pt x="99640" y="46774"/>
                  <a:pt x="100565" y="48445"/>
                </a:cubicBezTo>
                <a:cubicBezTo>
                  <a:pt x="101336" y="49976"/>
                  <a:pt x="104421" y="52204"/>
                  <a:pt x="106118" y="52761"/>
                </a:cubicBezTo>
                <a:cubicBezTo>
                  <a:pt x="108740" y="53596"/>
                  <a:pt x="117069" y="52761"/>
                  <a:pt x="117069" y="52761"/>
                </a:cubicBezTo>
                <a:cubicBezTo>
                  <a:pt x="117069" y="52761"/>
                  <a:pt x="119845" y="69187"/>
                  <a:pt x="115835" y="72529"/>
                </a:cubicBezTo>
                <a:cubicBezTo>
                  <a:pt x="114293" y="73781"/>
                  <a:pt x="109203" y="73503"/>
                  <a:pt x="107352" y="72529"/>
                </a:cubicBezTo>
                <a:cubicBezTo>
                  <a:pt x="105964" y="71832"/>
                  <a:pt x="105809" y="68074"/>
                  <a:pt x="104113" y="67378"/>
                </a:cubicBezTo>
                <a:cubicBezTo>
                  <a:pt x="103496" y="67099"/>
                  <a:pt x="101182" y="67238"/>
                  <a:pt x="100565" y="67795"/>
                </a:cubicBezTo>
                <a:cubicBezTo>
                  <a:pt x="99640" y="68631"/>
                  <a:pt x="101028" y="71693"/>
                  <a:pt x="100102" y="72529"/>
                </a:cubicBezTo>
                <a:cubicBezTo>
                  <a:pt x="99023" y="73503"/>
                  <a:pt x="95012" y="72250"/>
                  <a:pt x="94087" y="73225"/>
                </a:cubicBezTo>
                <a:cubicBezTo>
                  <a:pt x="89922" y="77540"/>
                  <a:pt x="93316" y="90208"/>
                  <a:pt x="93624" y="95916"/>
                </a:cubicBezTo>
                <a:cubicBezTo>
                  <a:pt x="93778" y="97726"/>
                  <a:pt x="93624" y="101624"/>
                  <a:pt x="94395" y="103294"/>
                </a:cubicBezTo>
                <a:cubicBezTo>
                  <a:pt x="95475" y="105800"/>
                  <a:pt x="100565" y="109141"/>
                  <a:pt x="101799" y="111647"/>
                </a:cubicBezTo>
                <a:cubicBezTo>
                  <a:pt x="102107" y="112621"/>
                  <a:pt x="102107" y="116102"/>
                  <a:pt x="102107" y="116102"/>
                </a:cubicBezTo>
                <a:lnTo>
                  <a:pt x="91311" y="119860"/>
                </a:lnTo>
                <a:cubicBezTo>
                  <a:pt x="91311" y="119860"/>
                  <a:pt x="85604" y="119025"/>
                  <a:pt x="83753" y="118747"/>
                </a:cubicBezTo>
                <a:cubicBezTo>
                  <a:pt x="78817" y="118051"/>
                  <a:pt x="68174" y="119025"/>
                  <a:pt x="63856" y="116519"/>
                </a:cubicBezTo>
                <a:cubicBezTo>
                  <a:pt x="62622" y="115823"/>
                  <a:pt x="62005" y="112482"/>
                  <a:pt x="60616" y="111786"/>
                </a:cubicBezTo>
                <a:cubicBezTo>
                  <a:pt x="55372" y="109280"/>
                  <a:pt x="42724" y="112761"/>
                  <a:pt x="36863" y="112482"/>
                </a:cubicBezTo>
                <a:cubicBezTo>
                  <a:pt x="32699" y="112482"/>
                  <a:pt x="24215" y="112064"/>
                  <a:pt x="20205" y="111090"/>
                </a:cubicBezTo>
                <a:cubicBezTo>
                  <a:pt x="17583" y="110394"/>
                  <a:pt x="13110" y="107192"/>
                  <a:pt x="10488" y="107053"/>
                </a:cubicBezTo>
                <a:cubicBezTo>
                  <a:pt x="8020" y="106914"/>
                  <a:pt x="1233" y="110394"/>
                  <a:pt x="1233" y="110394"/>
                </a:cubicBezTo>
                <a:cubicBezTo>
                  <a:pt x="1233" y="110394"/>
                  <a:pt x="0" y="99396"/>
                  <a:pt x="925" y="95916"/>
                </a:cubicBezTo>
                <a:cubicBezTo>
                  <a:pt x="2313" y="91322"/>
                  <a:pt x="9100" y="83805"/>
                  <a:pt x="11413" y="79489"/>
                </a:cubicBezTo>
                <a:cubicBezTo>
                  <a:pt x="12956" y="76844"/>
                  <a:pt x="15732" y="71415"/>
                  <a:pt x="16658" y="68491"/>
                </a:cubicBezTo>
                <a:cubicBezTo>
                  <a:pt x="16966" y="67795"/>
                  <a:pt x="16966" y="66125"/>
                  <a:pt x="17583" y="65568"/>
                </a:cubicBezTo>
                <a:cubicBezTo>
                  <a:pt x="18354" y="64872"/>
                  <a:pt x="21131" y="65290"/>
                  <a:pt x="22056" y="64593"/>
                </a:cubicBezTo>
                <a:cubicBezTo>
                  <a:pt x="23598" y="62923"/>
                  <a:pt x="24370" y="58190"/>
                  <a:pt x="24061" y="56102"/>
                </a:cubicBezTo>
                <a:cubicBezTo>
                  <a:pt x="23598" y="53457"/>
                  <a:pt x="18971" y="49419"/>
                  <a:pt x="17892" y="47053"/>
                </a:cubicBezTo>
                <a:cubicBezTo>
                  <a:pt x="16812" y="44269"/>
                  <a:pt x="16349" y="38422"/>
                  <a:pt x="15886" y="35638"/>
                </a:cubicBezTo>
                <a:cubicBezTo>
                  <a:pt x="15424" y="32575"/>
                  <a:pt x="16195" y="25893"/>
                  <a:pt x="14344" y="23248"/>
                </a:cubicBezTo>
                <a:cubicBezTo>
                  <a:pt x="13573" y="22134"/>
                  <a:pt x="10179" y="21716"/>
                  <a:pt x="9408" y="20742"/>
                </a:cubicBezTo>
                <a:cubicBezTo>
                  <a:pt x="7557" y="17819"/>
                  <a:pt x="12030" y="9883"/>
                  <a:pt x="9408" y="7517"/>
                </a:cubicBezTo>
                <a:cubicBezTo>
                  <a:pt x="8483" y="6682"/>
                  <a:pt x="4935" y="8491"/>
                  <a:pt x="4164" y="7517"/>
                </a:cubicBezTo>
                <a:cubicBezTo>
                  <a:pt x="3239" y="6403"/>
                  <a:pt x="5861" y="2366"/>
                  <a:pt x="5861" y="236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Google Shape;672;p61"/>
          <p:cNvSpPr/>
          <p:nvPr/>
        </p:nvSpPr>
        <p:spPr>
          <a:xfrm>
            <a:off x="5044354" y="2974345"/>
            <a:ext cx="163800" cy="215700"/>
          </a:xfrm>
          <a:custGeom>
            <a:rect b="b" l="l" r="r" t="t"/>
            <a:pathLst>
              <a:path extrusionOk="0" h="120000" w="120000">
                <a:moveTo>
                  <a:pt x="86459" y="119811"/>
                </a:moveTo>
                <a:cubicBezTo>
                  <a:pt x="86459" y="119811"/>
                  <a:pt x="67329" y="113981"/>
                  <a:pt x="63602" y="109843"/>
                </a:cubicBezTo>
                <a:cubicBezTo>
                  <a:pt x="61863" y="107962"/>
                  <a:pt x="63850" y="102319"/>
                  <a:pt x="61863" y="100626"/>
                </a:cubicBezTo>
                <a:cubicBezTo>
                  <a:pt x="59130" y="98181"/>
                  <a:pt x="49689" y="98557"/>
                  <a:pt x="46211" y="97053"/>
                </a:cubicBezTo>
                <a:cubicBezTo>
                  <a:pt x="37515" y="93479"/>
                  <a:pt x="25341" y="80501"/>
                  <a:pt x="16149" y="77868"/>
                </a:cubicBezTo>
                <a:cubicBezTo>
                  <a:pt x="13416" y="77115"/>
                  <a:pt x="6708" y="78996"/>
                  <a:pt x="4472" y="77868"/>
                </a:cubicBezTo>
                <a:cubicBezTo>
                  <a:pt x="2236" y="76739"/>
                  <a:pt x="745" y="72601"/>
                  <a:pt x="496" y="70721"/>
                </a:cubicBezTo>
                <a:cubicBezTo>
                  <a:pt x="0" y="67523"/>
                  <a:pt x="1987" y="61128"/>
                  <a:pt x="3478" y="58119"/>
                </a:cubicBezTo>
                <a:cubicBezTo>
                  <a:pt x="4968" y="54545"/>
                  <a:pt x="10683" y="48338"/>
                  <a:pt x="11925" y="44764"/>
                </a:cubicBezTo>
                <a:cubicBezTo>
                  <a:pt x="13416" y="39498"/>
                  <a:pt x="13664" y="28401"/>
                  <a:pt x="11925" y="23322"/>
                </a:cubicBezTo>
                <a:cubicBezTo>
                  <a:pt x="10683" y="20125"/>
                  <a:pt x="3478" y="11849"/>
                  <a:pt x="3478" y="11849"/>
                </a:cubicBezTo>
                <a:lnTo>
                  <a:pt x="23602" y="0"/>
                </a:lnTo>
                <a:cubicBezTo>
                  <a:pt x="23602" y="0"/>
                  <a:pt x="35776" y="1504"/>
                  <a:pt x="39503" y="2821"/>
                </a:cubicBezTo>
                <a:cubicBezTo>
                  <a:pt x="43478" y="4137"/>
                  <a:pt x="51180" y="7899"/>
                  <a:pt x="53167" y="10721"/>
                </a:cubicBezTo>
                <a:cubicBezTo>
                  <a:pt x="54658" y="12413"/>
                  <a:pt x="53167" y="17304"/>
                  <a:pt x="55155" y="18620"/>
                </a:cubicBezTo>
                <a:cubicBezTo>
                  <a:pt x="61863" y="22382"/>
                  <a:pt x="82236" y="21253"/>
                  <a:pt x="87950" y="16551"/>
                </a:cubicBezTo>
                <a:cubicBezTo>
                  <a:pt x="88944" y="15799"/>
                  <a:pt x="86708" y="12601"/>
                  <a:pt x="87950" y="11661"/>
                </a:cubicBezTo>
                <a:cubicBezTo>
                  <a:pt x="91180" y="8840"/>
                  <a:pt x="103354" y="9216"/>
                  <a:pt x="108074" y="10721"/>
                </a:cubicBezTo>
                <a:cubicBezTo>
                  <a:pt x="109813" y="11285"/>
                  <a:pt x="111801" y="14106"/>
                  <a:pt x="113291" y="15235"/>
                </a:cubicBezTo>
                <a:cubicBezTo>
                  <a:pt x="114782" y="16175"/>
                  <a:pt x="119751" y="18620"/>
                  <a:pt x="119751" y="18620"/>
                </a:cubicBezTo>
                <a:cubicBezTo>
                  <a:pt x="119751" y="18620"/>
                  <a:pt x="113788" y="22570"/>
                  <a:pt x="112049" y="24075"/>
                </a:cubicBezTo>
                <a:cubicBezTo>
                  <a:pt x="110559" y="25768"/>
                  <a:pt x="107826" y="29341"/>
                  <a:pt x="107329" y="31410"/>
                </a:cubicBezTo>
                <a:cubicBezTo>
                  <a:pt x="104099" y="43636"/>
                  <a:pt x="102608" y="70532"/>
                  <a:pt x="110559" y="81253"/>
                </a:cubicBezTo>
                <a:cubicBezTo>
                  <a:pt x="111552" y="82570"/>
                  <a:pt x="116521" y="84263"/>
                  <a:pt x="116521" y="84263"/>
                </a:cubicBezTo>
                <a:cubicBezTo>
                  <a:pt x="116521" y="84263"/>
                  <a:pt x="111304" y="87836"/>
                  <a:pt x="110062" y="89153"/>
                </a:cubicBezTo>
                <a:cubicBezTo>
                  <a:pt x="108571" y="91034"/>
                  <a:pt x="107329" y="95360"/>
                  <a:pt x="105590" y="97053"/>
                </a:cubicBezTo>
                <a:cubicBezTo>
                  <a:pt x="103354" y="99310"/>
                  <a:pt x="96149" y="101755"/>
                  <a:pt x="94409" y="104012"/>
                </a:cubicBezTo>
                <a:cubicBezTo>
                  <a:pt x="92919" y="105893"/>
                  <a:pt x="92670" y="110031"/>
                  <a:pt x="91677" y="111912"/>
                </a:cubicBezTo>
                <a:cubicBezTo>
                  <a:pt x="90683" y="113981"/>
                  <a:pt x="86459" y="119811"/>
                  <a:pt x="86459" y="11981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3" name="Google Shape;673;p61"/>
          <p:cNvSpPr/>
          <p:nvPr/>
        </p:nvSpPr>
        <p:spPr>
          <a:xfrm>
            <a:off x="5025005" y="2615669"/>
            <a:ext cx="291600" cy="398700"/>
          </a:xfrm>
          <a:custGeom>
            <a:rect b="b" l="l" r="r" t="t"/>
            <a:pathLst>
              <a:path extrusionOk="0" h="120000" w="120000">
                <a:moveTo>
                  <a:pt x="74549" y="117866"/>
                </a:moveTo>
                <a:cubicBezTo>
                  <a:pt x="74549" y="117866"/>
                  <a:pt x="71778" y="116545"/>
                  <a:pt x="70946" y="116037"/>
                </a:cubicBezTo>
                <a:cubicBezTo>
                  <a:pt x="70115" y="115529"/>
                  <a:pt x="69145" y="113903"/>
                  <a:pt x="68036" y="113598"/>
                </a:cubicBezTo>
                <a:cubicBezTo>
                  <a:pt x="65404" y="112887"/>
                  <a:pt x="58752" y="112684"/>
                  <a:pt x="56812" y="114208"/>
                </a:cubicBezTo>
                <a:cubicBezTo>
                  <a:pt x="56120" y="114614"/>
                  <a:pt x="57367" y="116342"/>
                  <a:pt x="56812" y="116850"/>
                </a:cubicBezTo>
                <a:cubicBezTo>
                  <a:pt x="53764" y="119288"/>
                  <a:pt x="42263" y="119898"/>
                  <a:pt x="38660" y="117866"/>
                </a:cubicBezTo>
                <a:cubicBezTo>
                  <a:pt x="37413" y="117256"/>
                  <a:pt x="38244" y="114614"/>
                  <a:pt x="37551" y="113598"/>
                </a:cubicBezTo>
                <a:cubicBezTo>
                  <a:pt x="36304" y="112176"/>
                  <a:pt x="32009" y="110143"/>
                  <a:pt x="29930" y="109331"/>
                </a:cubicBezTo>
                <a:cubicBezTo>
                  <a:pt x="27852" y="108619"/>
                  <a:pt x="20923" y="107908"/>
                  <a:pt x="20923" y="107908"/>
                </a:cubicBezTo>
                <a:cubicBezTo>
                  <a:pt x="20923" y="107908"/>
                  <a:pt x="21755" y="104961"/>
                  <a:pt x="21478" y="104047"/>
                </a:cubicBezTo>
                <a:cubicBezTo>
                  <a:pt x="21062" y="102726"/>
                  <a:pt x="18845" y="100287"/>
                  <a:pt x="17459" y="99271"/>
                </a:cubicBezTo>
                <a:cubicBezTo>
                  <a:pt x="16905" y="98763"/>
                  <a:pt x="15381" y="98052"/>
                  <a:pt x="14549" y="97646"/>
                </a:cubicBezTo>
                <a:cubicBezTo>
                  <a:pt x="13579" y="97036"/>
                  <a:pt x="11224" y="96121"/>
                  <a:pt x="10669" y="95207"/>
                </a:cubicBezTo>
                <a:cubicBezTo>
                  <a:pt x="9838" y="94191"/>
                  <a:pt x="11362" y="91346"/>
                  <a:pt x="10254" y="90431"/>
                </a:cubicBezTo>
                <a:cubicBezTo>
                  <a:pt x="9561" y="89822"/>
                  <a:pt x="6789" y="90127"/>
                  <a:pt x="5819" y="89618"/>
                </a:cubicBezTo>
                <a:cubicBezTo>
                  <a:pt x="4018" y="88602"/>
                  <a:pt x="0" y="85046"/>
                  <a:pt x="1108" y="83522"/>
                </a:cubicBezTo>
                <a:cubicBezTo>
                  <a:pt x="2217" y="82099"/>
                  <a:pt x="8314" y="84132"/>
                  <a:pt x="9838" y="83014"/>
                </a:cubicBezTo>
                <a:cubicBezTo>
                  <a:pt x="13302" y="80575"/>
                  <a:pt x="8591" y="71430"/>
                  <a:pt x="12055" y="69093"/>
                </a:cubicBezTo>
                <a:cubicBezTo>
                  <a:pt x="13302" y="68179"/>
                  <a:pt x="17736" y="69703"/>
                  <a:pt x="18983" y="68789"/>
                </a:cubicBezTo>
                <a:cubicBezTo>
                  <a:pt x="22448" y="66350"/>
                  <a:pt x="17182" y="57307"/>
                  <a:pt x="20369" y="54665"/>
                </a:cubicBezTo>
                <a:cubicBezTo>
                  <a:pt x="22309" y="53141"/>
                  <a:pt x="29237" y="54868"/>
                  <a:pt x="31039" y="53344"/>
                </a:cubicBezTo>
                <a:cubicBezTo>
                  <a:pt x="34503" y="49991"/>
                  <a:pt x="33533" y="39729"/>
                  <a:pt x="29930" y="36477"/>
                </a:cubicBezTo>
                <a:cubicBezTo>
                  <a:pt x="28960" y="35664"/>
                  <a:pt x="24942" y="36274"/>
                  <a:pt x="24110" y="35461"/>
                </a:cubicBezTo>
                <a:cubicBezTo>
                  <a:pt x="23140" y="34445"/>
                  <a:pt x="23279" y="31397"/>
                  <a:pt x="24387" y="30584"/>
                </a:cubicBezTo>
                <a:cubicBezTo>
                  <a:pt x="25773" y="29669"/>
                  <a:pt x="30762" y="31905"/>
                  <a:pt x="32009" y="30889"/>
                </a:cubicBezTo>
                <a:cubicBezTo>
                  <a:pt x="33256" y="29974"/>
                  <a:pt x="31732" y="27027"/>
                  <a:pt x="31316" y="25808"/>
                </a:cubicBezTo>
                <a:cubicBezTo>
                  <a:pt x="30762" y="24182"/>
                  <a:pt x="28545" y="21337"/>
                  <a:pt x="28129" y="19712"/>
                </a:cubicBezTo>
                <a:cubicBezTo>
                  <a:pt x="27436" y="17781"/>
                  <a:pt x="26882" y="13615"/>
                  <a:pt x="27297" y="11685"/>
                </a:cubicBezTo>
                <a:cubicBezTo>
                  <a:pt x="27852" y="8636"/>
                  <a:pt x="33117" y="0"/>
                  <a:pt x="33117" y="0"/>
                </a:cubicBezTo>
                <a:cubicBezTo>
                  <a:pt x="33117" y="0"/>
                  <a:pt x="35612" y="3759"/>
                  <a:pt x="36443" y="4978"/>
                </a:cubicBezTo>
                <a:cubicBezTo>
                  <a:pt x="37413" y="6502"/>
                  <a:pt x="39491" y="9246"/>
                  <a:pt x="40739" y="10668"/>
                </a:cubicBezTo>
                <a:cubicBezTo>
                  <a:pt x="41709" y="11583"/>
                  <a:pt x="43926" y="13310"/>
                  <a:pt x="44757" y="14326"/>
                </a:cubicBezTo>
                <a:cubicBezTo>
                  <a:pt x="46420" y="16155"/>
                  <a:pt x="48637" y="20118"/>
                  <a:pt x="49884" y="22049"/>
                </a:cubicBezTo>
                <a:cubicBezTo>
                  <a:pt x="50715" y="23370"/>
                  <a:pt x="52794" y="25808"/>
                  <a:pt x="53210" y="27129"/>
                </a:cubicBezTo>
                <a:cubicBezTo>
                  <a:pt x="53764" y="28552"/>
                  <a:pt x="52655" y="31701"/>
                  <a:pt x="53903" y="32718"/>
                </a:cubicBezTo>
                <a:cubicBezTo>
                  <a:pt x="55704" y="34343"/>
                  <a:pt x="62494" y="33530"/>
                  <a:pt x="64434" y="34851"/>
                </a:cubicBezTo>
                <a:cubicBezTo>
                  <a:pt x="66651" y="36274"/>
                  <a:pt x="67621" y="40745"/>
                  <a:pt x="68868" y="42675"/>
                </a:cubicBezTo>
                <a:cubicBezTo>
                  <a:pt x="70254" y="45012"/>
                  <a:pt x="75103" y="49381"/>
                  <a:pt x="75381" y="52023"/>
                </a:cubicBezTo>
                <a:cubicBezTo>
                  <a:pt x="75519" y="53141"/>
                  <a:pt x="73163" y="56494"/>
                  <a:pt x="73163" y="56494"/>
                </a:cubicBezTo>
                <a:cubicBezTo>
                  <a:pt x="73163" y="56494"/>
                  <a:pt x="69284" y="65944"/>
                  <a:pt x="71778" y="68281"/>
                </a:cubicBezTo>
                <a:cubicBezTo>
                  <a:pt x="73163" y="69602"/>
                  <a:pt x="81200" y="69297"/>
                  <a:pt x="81200" y="69297"/>
                </a:cubicBezTo>
                <a:cubicBezTo>
                  <a:pt x="81200" y="69297"/>
                  <a:pt x="86189" y="72447"/>
                  <a:pt x="87713" y="73564"/>
                </a:cubicBezTo>
                <a:cubicBezTo>
                  <a:pt x="91316" y="76003"/>
                  <a:pt x="96997" y="82506"/>
                  <a:pt x="101570" y="83725"/>
                </a:cubicBezTo>
                <a:cubicBezTo>
                  <a:pt x="103926" y="84335"/>
                  <a:pt x="109330" y="82506"/>
                  <a:pt x="111685" y="83217"/>
                </a:cubicBezTo>
                <a:cubicBezTo>
                  <a:pt x="114457" y="83928"/>
                  <a:pt x="119861" y="86977"/>
                  <a:pt x="119722" y="89009"/>
                </a:cubicBezTo>
                <a:cubicBezTo>
                  <a:pt x="119584" y="91143"/>
                  <a:pt x="112378" y="92565"/>
                  <a:pt x="110993" y="94394"/>
                </a:cubicBezTo>
                <a:cubicBezTo>
                  <a:pt x="109607" y="96325"/>
                  <a:pt x="110854" y="100999"/>
                  <a:pt x="109607" y="102929"/>
                </a:cubicBezTo>
                <a:cubicBezTo>
                  <a:pt x="108221" y="104961"/>
                  <a:pt x="103510" y="108213"/>
                  <a:pt x="100877" y="109331"/>
                </a:cubicBezTo>
                <a:cubicBezTo>
                  <a:pt x="98383" y="110347"/>
                  <a:pt x="92702" y="111160"/>
                  <a:pt x="89930" y="111464"/>
                </a:cubicBezTo>
                <a:cubicBezTo>
                  <a:pt x="87713" y="111668"/>
                  <a:pt x="83140" y="110753"/>
                  <a:pt x="81200" y="111464"/>
                </a:cubicBezTo>
                <a:cubicBezTo>
                  <a:pt x="78706" y="112379"/>
                  <a:pt x="74549" y="117866"/>
                  <a:pt x="74549" y="11786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4" name="Google Shape;674;p61"/>
          <p:cNvSpPr/>
          <p:nvPr/>
        </p:nvSpPr>
        <p:spPr>
          <a:xfrm>
            <a:off x="5184253" y="2798728"/>
            <a:ext cx="226200" cy="326100"/>
          </a:xfrm>
          <a:custGeom>
            <a:rect b="b" l="l" r="r" t="t"/>
            <a:pathLst>
              <a:path extrusionOk="0" h="120000" w="120000">
                <a:moveTo>
                  <a:pt x="20955" y="17249"/>
                </a:moveTo>
                <a:cubicBezTo>
                  <a:pt x="20955" y="17249"/>
                  <a:pt x="27223" y="21096"/>
                  <a:pt x="29373" y="22461"/>
                </a:cubicBezTo>
                <a:cubicBezTo>
                  <a:pt x="34029" y="25439"/>
                  <a:pt x="41373" y="33381"/>
                  <a:pt x="47283" y="34870"/>
                </a:cubicBezTo>
                <a:cubicBezTo>
                  <a:pt x="50328" y="35615"/>
                  <a:pt x="57313" y="33381"/>
                  <a:pt x="60358" y="34250"/>
                </a:cubicBezTo>
                <a:cubicBezTo>
                  <a:pt x="63761" y="35118"/>
                  <a:pt x="70925" y="38841"/>
                  <a:pt x="70746" y="41323"/>
                </a:cubicBezTo>
                <a:cubicBezTo>
                  <a:pt x="70567" y="43929"/>
                  <a:pt x="61253" y="45667"/>
                  <a:pt x="59462" y="47900"/>
                </a:cubicBezTo>
                <a:cubicBezTo>
                  <a:pt x="57671" y="50258"/>
                  <a:pt x="59283" y="55966"/>
                  <a:pt x="57492" y="58324"/>
                </a:cubicBezTo>
                <a:cubicBezTo>
                  <a:pt x="55880" y="60806"/>
                  <a:pt x="49791" y="64777"/>
                  <a:pt x="46208" y="66142"/>
                </a:cubicBezTo>
                <a:cubicBezTo>
                  <a:pt x="43164" y="67383"/>
                  <a:pt x="35820" y="68376"/>
                  <a:pt x="32238" y="68748"/>
                </a:cubicBezTo>
                <a:cubicBezTo>
                  <a:pt x="29373" y="68996"/>
                  <a:pt x="23462" y="67880"/>
                  <a:pt x="20955" y="68748"/>
                </a:cubicBezTo>
                <a:cubicBezTo>
                  <a:pt x="17731" y="69865"/>
                  <a:pt x="12358" y="76566"/>
                  <a:pt x="12358" y="76566"/>
                </a:cubicBezTo>
                <a:cubicBezTo>
                  <a:pt x="12358" y="76566"/>
                  <a:pt x="7880" y="79172"/>
                  <a:pt x="6805" y="80165"/>
                </a:cubicBezTo>
                <a:cubicBezTo>
                  <a:pt x="5731" y="81282"/>
                  <a:pt x="3940" y="83640"/>
                  <a:pt x="3582" y="85005"/>
                </a:cubicBezTo>
                <a:cubicBezTo>
                  <a:pt x="1253" y="93071"/>
                  <a:pt x="0" y="110816"/>
                  <a:pt x="5910" y="117890"/>
                </a:cubicBezTo>
                <a:cubicBezTo>
                  <a:pt x="6447" y="118759"/>
                  <a:pt x="10029" y="119875"/>
                  <a:pt x="10029" y="119875"/>
                </a:cubicBezTo>
                <a:cubicBezTo>
                  <a:pt x="10029" y="119875"/>
                  <a:pt x="16298" y="114291"/>
                  <a:pt x="18089" y="112430"/>
                </a:cubicBezTo>
                <a:cubicBezTo>
                  <a:pt x="19880" y="110568"/>
                  <a:pt x="22388" y="106225"/>
                  <a:pt x="24716" y="104612"/>
                </a:cubicBezTo>
                <a:cubicBezTo>
                  <a:pt x="27223" y="102626"/>
                  <a:pt x="34029" y="100268"/>
                  <a:pt x="36895" y="98655"/>
                </a:cubicBezTo>
                <a:cubicBezTo>
                  <a:pt x="42447" y="95677"/>
                  <a:pt x="52656" y="88976"/>
                  <a:pt x="57671" y="85625"/>
                </a:cubicBezTo>
                <a:cubicBezTo>
                  <a:pt x="62686" y="82275"/>
                  <a:pt x="72895" y="75698"/>
                  <a:pt x="77373" y="71975"/>
                </a:cubicBezTo>
                <a:cubicBezTo>
                  <a:pt x="80776" y="69245"/>
                  <a:pt x="87402" y="63536"/>
                  <a:pt x="89552" y="60310"/>
                </a:cubicBezTo>
                <a:cubicBezTo>
                  <a:pt x="91701" y="56959"/>
                  <a:pt x="92597" y="49389"/>
                  <a:pt x="94208" y="45915"/>
                </a:cubicBezTo>
                <a:cubicBezTo>
                  <a:pt x="95641" y="43061"/>
                  <a:pt x="98686" y="37352"/>
                  <a:pt x="100835" y="34870"/>
                </a:cubicBezTo>
                <a:cubicBezTo>
                  <a:pt x="102805" y="32512"/>
                  <a:pt x="108537" y="28790"/>
                  <a:pt x="110328" y="26308"/>
                </a:cubicBezTo>
                <a:cubicBezTo>
                  <a:pt x="111761" y="24198"/>
                  <a:pt x="112477" y="19358"/>
                  <a:pt x="114089" y="17249"/>
                </a:cubicBezTo>
                <a:cubicBezTo>
                  <a:pt x="114985" y="15884"/>
                  <a:pt x="119820" y="14146"/>
                  <a:pt x="119641" y="12657"/>
                </a:cubicBezTo>
                <a:cubicBezTo>
                  <a:pt x="119641" y="11044"/>
                  <a:pt x="114626" y="9307"/>
                  <a:pt x="113014" y="8066"/>
                </a:cubicBezTo>
                <a:cubicBezTo>
                  <a:pt x="110865" y="6204"/>
                  <a:pt x="108179" y="496"/>
                  <a:pt x="104597" y="248"/>
                </a:cubicBezTo>
                <a:cubicBezTo>
                  <a:pt x="100835" y="0"/>
                  <a:pt x="96716" y="6328"/>
                  <a:pt x="93313" y="7445"/>
                </a:cubicBezTo>
                <a:cubicBezTo>
                  <a:pt x="90626" y="8438"/>
                  <a:pt x="84000" y="8066"/>
                  <a:pt x="81134" y="8810"/>
                </a:cubicBezTo>
                <a:cubicBezTo>
                  <a:pt x="79164" y="9307"/>
                  <a:pt x="75761" y="10920"/>
                  <a:pt x="74149" y="11664"/>
                </a:cubicBezTo>
                <a:cubicBezTo>
                  <a:pt x="72179" y="12533"/>
                  <a:pt x="68776" y="14519"/>
                  <a:pt x="66626" y="15015"/>
                </a:cubicBezTo>
                <a:cubicBezTo>
                  <a:pt x="61253" y="15884"/>
                  <a:pt x="49791" y="14767"/>
                  <a:pt x="44417" y="14022"/>
                </a:cubicBezTo>
                <a:cubicBezTo>
                  <a:pt x="41194" y="13526"/>
                  <a:pt x="31701" y="10672"/>
                  <a:pt x="31701" y="10672"/>
                </a:cubicBezTo>
                <a:lnTo>
                  <a:pt x="20955" y="17249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4545779" y="2286759"/>
            <a:ext cx="315600" cy="375000"/>
          </a:xfrm>
          <a:custGeom>
            <a:rect b="b" l="l" r="r" t="t"/>
            <a:pathLst>
              <a:path extrusionOk="0" h="120000" w="120000">
                <a:moveTo>
                  <a:pt x="15112" y="1080"/>
                </a:moveTo>
                <a:cubicBezTo>
                  <a:pt x="15112" y="1080"/>
                  <a:pt x="19722" y="3888"/>
                  <a:pt x="21515" y="4428"/>
                </a:cubicBezTo>
                <a:cubicBezTo>
                  <a:pt x="22668" y="4752"/>
                  <a:pt x="24973" y="4860"/>
                  <a:pt x="26254" y="5076"/>
                </a:cubicBezTo>
                <a:cubicBezTo>
                  <a:pt x="30608" y="5508"/>
                  <a:pt x="40341" y="4860"/>
                  <a:pt x="43671" y="7344"/>
                </a:cubicBezTo>
                <a:cubicBezTo>
                  <a:pt x="45080" y="8208"/>
                  <a:pt x="44695" y="11989"/>
                  <a:pt x="46104" y="12961"/>
                </a:cubicBezTo>
                <a:cubicBezTo>
                  <a:pt x="48409" y="14581"/>
                  <a:pt x="56350" y="12421"/>
                  <a:pt x="58527" y="14365"/>
                </a:cubicBezTo>
                <a:cubicBezTo>
                  <a:pt x="59167" y="15013"/>
                  <a:pt x="58143" y="17173"/>
                  <a:pt x="58783" y="17821"/>
                </a:cubicBezTo>
                <a:cubicBezTo>
                  <a:pt x="60576" y="19549"/>
                  <a:pt x="66979" y="19333"/>
                  <a:pt x="69669" y="19981"/>
                </a:cubicBezTo>
                <a:cubicBezTo>
                  <a:pt x="71462" y="20522"/>
                  <a:pt x="74919" y="22574"/>
                  <a:pt x="76712" y="22034"/>
                </a:cubicBezTo>
                <a:cubicBezTo>
                  <a:pt x="77609" y="21710"/>
                  <a:pt x="78377" y="19765"/>
                  <a:pt x="78633" y="18901"/>
                </a:cubicBezTo>
                <a:cubicBezTo>
                  <a:pt x="79402" y="16633"/>
                  <a:pt x="77609" y="11773"/>
                  <a:pt x="78633" y="9612"/>
                </a:cubicBezTo>
                <a:cubicBezTo>
                  <a:pt x="79146" y="8640"/>
                  <a:pt x="81323" y="7560"/>
                  <a:pt x="82091" y="6804"/>
                </a:cubicBezTo>
                <a:cubicBezTo>
                  <a:pt x="82988" y="5832"/>
                  <a:pt x="84397" y="3672"/>
                  <a:pt x="85421" y="2808"/>
                </a:cubicBezTo>
                <a:cubicBezTo>
                  <a:pt x="86061" y="2160"/>
                  <a:pt x="87470" y="756"/>
                  <a:pt x="88367" y="540"/>
                </a:cubicBezTo>
                <a:cubicBezTo>
                  <a:pt x="90288" y="0"/>
                  <a:pt x="94386" y="108"/>
                  <a:pt x="96179" y="756"/>
                </a:cubicBezTo>
                <a:cubicBezTo>
                  <a:pt x="97716" y="1404"/>
                  <a:pt x="99637" y="3780"/>
                  <a:pt x="100917" y="4752"/>
                </a:cubicBezTo>
                <a:cubicBezTo>
                  <a:pt x="101814" y="5508"/>
                  <a:pt x="103607" y="7452"/>
                  <a:pt x="104887" y="7884"/>
                </a:cubicBezTo>
                <a:cubicBezTo>
                  <a:pt x="106552" y="8424"/>
                  <a:pt x="110266" y="7344"/>
                  <a:pt x="111931" y="7560"/>
                </a:cubicBezTo>
                <a:cubicBezTo>
                  <a:pt x="113724" y="7776"/>
                  <a:pt x="117694" y="8316"/>
                  <a:pt x="118719" y="9612"/>
                </a:cubicBezTo>
                <a:cubicBezTo>
                  <a:pt x="119743" y="11017"/>
                  <a:pt x="117950" y="16093"/>
                  <a:pt x="117950" y="16093"/>
                </a:cubicBezTo>
                <a:lnTo>
                  <a:pt x="118335" y="95589"/>
                </a:lnTo>
                <a:cubicBezTo>
                  <a:pt x="118335" y="95589"/>
                  <a:pt x="119871" y="104662"/>
                  <a:pt x="117694" y="106822"/>
                </a:cubicBezTo>
                <a:cubicBezTo>
                  <a:pt x="116798" y="107686"/>
                  <a:pt x="113084" y="107038"/>
                  <a:pt x="112315" y="108010"/>
                </a:cubicBezTo>
                <a:cubicBezTo>
                  <a:pt x="110266" y="110387"/>
                  <a:pt x="113596" y="119891"/>
                  <a:pt x="113596" y="119891"/>
                </a:cubicBezTo>
                <a:cubicBezTo>
                  <a:pt x="113596" y="119891"/>
                  <a:pt x="109498" y="119783"/>
                  <a:pt x="108217" y="119351"/>
                </a:cubicBezTo>
                <a:cubicBezTo>
                  <a:pt x="104503" y="117947"/>
                  <a:pt x="98868" y="112655"/>
                  <a:pt x="95538" y="110819"/>
                </a:cubicBezTo>
                <a:cubicBezTo>
                  <a:pt x="94258" y="110063"/>
                  <a:pt x="91440" y="108874"/>
                  <a:pt x="90160" y="108226"/>
                </a:cubicBezTo>
                <a:cubicBezTo>
                  <a:pt x="87214" y="106930"/>
                  <a:pt x="80683" y="105310"/>
                  <a:pt x="78377" y="103474"/>
                </a:cubicBezTo>
                <a:cubicBezTo>
                  <a:pt x="76840" y="102286"/>
                  <a:pt x="75944" y="98397"/>
                  <a:pt x="74279" y="97425"/>
                </a:cubicBezTo>
                <a:cubicBezTo>
                  <a:pt x="71462" y="95913"/>
                  <a:pt x="63521" y="97533"/>
                  <a:pt x="60832" y="95913"/>
                </a:cubicBezTo>
                <a:cubicBezTo>
                  <a:pt x="59423" y="94941"/>
                  <a:pt x="59551" y="91269"/>
                  <a:pt x="58143" y="90189"/>
                </a:cubicBezTo>
                <a:cubicBezTo>
                  <a:pt x="56862" y="89108"/>
                  <a:pt x="52636" y="89324"/>
                  <a:pt x="51483" y="88244"/>
                </a:cubicBezTo>
                <a:cubicBezTo>
                  <a:pt x="50971" y="87704"/>
                  <a:pt x="51355" y="86084"/>
                  <a:pt x="50843" y="85652"/>
                </a:cubicBezTo>
                <a:cubicBezTo>
                  <a:pt x="49434" y="84680"/>
                  <a:pt x="43543" y="85004"/>
                  <a:pt x="43543" y="85004"/>
                </a:cubicBezTo>
                <a:cubicBezTo>
                  <a:pt x="43543" y="85004"/>
                  <a:pt x="39829" y="83816"/>
                  <a:pt x="38548" y="83492"/>
                </a:cubicBezTo>
                <a:cubicBezTo>
                  <a:pt x="36371" y="83060"/>
                  <a:pt x="31248" y="83924"/>
                  <a:pt x="29455" y="82628"/>
                </a:cubicBezTo>
                <a:cubicBezTo>
                  <a:pt x="28687" y="82088"/>
                  <a:pt x="29199" y="80036"/>
                  <a:pt x="28431" y="79603"/>
                </a:cubicBezTo>
                <a:cubicBezTo>
                  <a:pt x="26510" y="78307"/>
                  <a:pt x="18441" y="79495"/>
                  <a:pt x="18441" y="79495"/>
                </a:cubicBezTo>
                <a:cubicBezTo>
                  <a:pt x="18441" y="79495"/>
                  <a:pt x="18441" y="73987"/>
                  <a:pt x="17033" y="72799"/>
                </a:cubicBezTo>
                <a:cubicBezTo>
                  <a:pt x="14855" y="70963"/>
                  <a:pt x="7812" y="72259"/>
                  <a:pt x="5122" y="71071"/>
                </a:cubicBezTo>
                <a:cubicBezTo>
                  <a:pt x="3842" y="70531"/>
                  <a:pt x="1664" y="68802"/>
                  <a:pt x="1024" y="67614"/>
                </a:cubicBezTo>
                <a:cubicBezTo>
                  <a:pt x="0" y="65778"/>
                  <a:pt x="384" y="61674"/>
                  <a:pt x="384" y="59729"/>
                </a:cubicBezTo>
                <a:cubicBezTo>
                  <a:pt x="128" y="48604"/>
                  <a:pt x="2305" y="15445"/>
                  <a:pt x="2305" y="15445"/>
                </a:cubicBezTo>
                <a:cubicBezTo>
                  <a:pt x="2305" y="15445"/>
                  <a:pt x="7940" y="13069"/>
                  <a:pt x="9733" y="12529"/>
                </a:cubicBezTo>
                <a:cubicBezTo>
                  <a:pt x="10757" y="12205"/>
                  <a:pt x="13191" y="12313"/>
                  <a:pt x="13831" y="11665"/>
                </a:cubicBezTo>
                <a:cubicBezTo>
                  <a:pt x="15880" y="9612"/>
                  <a:pt x="15112" y="1080"/>
                  <a:pt x="15112" y="108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4794323" y="2550184"/>
            <a:ext cx="315600" cy="453900"/>
          </a:xfrm>
          <a:custGeom>
            <a:rect b="b" l="l" r="r" t="t"/>
            <a:pathLst>
              <a:path extrusionOk="0" h="120000" w="120000">
                <a:moveTo>
                  <a:pt x="19528" y="29531"/>
                </a:moveTo>
                <a:cubicBezTo>
                  <a:pt x="19528" y="29531"/>
                  <a:pt x="22226" y="42289"/>
                  <a:pt x="18758" y="45412"/>
                </a:cubicBezTo>
                <a:cubicBezTo>
                  <a:pt x="17987" y="46215"/>
                  <a:pt x="14775" y="46037"/>
                  <a:pt x="13747" y="46661"/>
                </a:cubicBezTo>
                <a:cubicBezTo>
                  <a:pt x="11820" y="47732"/>
                  <a:pt x="9892" y="51122"/>
                  <a:pt x="8993" y="52728"/>
                </a:cubicBezTo>
                <a:cubicBezTo>
                  <a:pt x="8222" y="54066"/>
                  <a:pt x="8608" y="57457"/>
                  <a:pt x="6937" y="58349"/>
                </a:cubicBezTo>
                <a:cubicBezTo>
                  <a:pt x="5910" y="58973"/>
                  <a:pt x="2312" y="57903"/>
                  <a:pt x="1284" y="58527"/>
                </a:cubicBezTo>
                <a:cubicBezTo>
                  <a:pt x="385" y="59152"/>
                  <a:pt x="0" y="61293"/>
                  <a:pt x="642" y="62096"/>
                </a:cubicBezTo>
                <a:cubicBezTo>
                  <a:pt x="1413" y="62988"/>
                  <a:pt x="5396" y="62899"/>
                  <a:pt x="6295" y="63702"/>
                </a:cubicBezTo>
                <a:cubicBezTo>
                  <a:pt x="7323" y="64505"/>
                  <a:pt x="6680" y="67092"/>
                  <a:pt x="7708" y="67895"/>
                </a:cubicBezTo>
                <a:cubicBezTo>
                  <a:pt x="8222" y="68431"/>
                  <a:pt x="10535" y="68609"/>
                  <a:pt x="11049" y="69144"/>
                </a:cubicBezTo>
                <a:cubicBezTo>
                  <a:pt x="11563" y="69680"/>
                  <a:pt x="11563" y="71018"/>
                  <a:pt x="11434" y="71643"/>
                </a:cubicBezTo>
                <a:cubicBezTo>
                  <a:pt x="11177" y="72178"/>
                  <a:pt x="9635" y="72981"/>
                  <a:pt x="9635" y="73516"/>
                </a:cubicBezTo>
                <a:cubicBezTo>
                  <a:pt x="9635" y="74765"/>
                  <a:pt x="12591" y="76550"/>
                  <a:pt x="13361" y="77531"/>
                </a:cubicBezTo>
                <a:cubicBezTo>
                  <a:pt x="14389" y="78869"/>
                  <a:pt x="16702" y="81457"/>
                  <a:pt x="17087" y="82884"/>
                </a:cubicBezTo>
                <a:cubicBezTo>
                  <a:pt x="17473" y="84133"/>
                  <a:pt x="15674" y="86542"/>
                  <a:pt x="16445" y="87613"/>
                </a:cubicBezTo>
                <a:cubicBezTo>
                  <a:pt x="16959" y="88148"/>
                  <a:pt x="19271" y="88237"/>
                  <a:pt x="19785" y="88773"/>
                </a:cubicBezTo>
                <a:cubicBezTo>
                  <a:pt x="20428" y="89397"/>
                  <a:pt x="19528" y="91360"/>
                  <a:pt x="20428" y="91806"/>
                </a:cubicBezTo>
                <a:cubicBezTo>
                  <a:pt x="21584" y="92342"/>
                  <a:pt x="24796" y="90646"/>
                  <a:pt x="25824" y="91092"/>
                </a:cubicBezTo>
                <a:cubicBezTo>
                  <a:pt x="27494" y="91806"/>
                  <a:pt x="26466" y="95375"/>
                  <a:pt x="27880" y="96267"/>
                </a:cubicBezTo>
                <a:cubicBezTo>
                  <a:pt x="29164" y="97070"/>
                  <a:pt x="33790" y="96267"/>
                  <a:pt x="34946" y="97249"/>
                </a:cubicBezTo>
                <a:cubicBezTo>
                  <a:pt x="36488" y="98319"/>
                  <a:pt x="34946" y="102066"/>
                  <a:pt x="36359" y="103315"/>
                </a:cubicBezTo>
                <a:cubicBezTo>
                  <a:pt x="37130" y="103940"/>
                  <a:pt x="39828" y="103940"/>
                  <a:pt x="40728" y="104475"/>
                </a:cubicBezTo>
                <a:cubicBezTo>
                  <a:pt x="41370" y="104832"/>
                  <a:pt x="42269" y="105992"/>
                  <a:pt x="42783" y="106617"/>
                </a:cubicBezTo>
                <a:cubicBezTo>
                  <a:pt x="43169" y="106973"/>
                  <a:pt x="43940" y="107776"/>
                  <a:pt x="44068" y="108223"/>
                </a:cubicBezTo>
                <a:cubicBezTo>
                  <a:pt x="44197" y="108847"/>
                  <a:pt x="42912" y="110096"/>
                  <a:pt x="43040" y="110810"/>
                </a:cubicBezTo>
                <a:cubicBezTo>
                  <a:pt x="43297" y="111702"/>
                  <a:pt x="44967" y="113397"/>
                  <a:pt x="46124" y="113843"/>
                </a:cubicBezTo>
                <a:cubicBezTo>
                  <a:pt x="49978" y="115360"/>
                  <a:pt x="60128" y="113219"/>
                  <a:pt x="63982" y="114736"/>
                </a:cubicBezTo>
                <a:cubicBezTo>
                  <a:pt x="65010" y="115182"/>
                  <a:pt x="65653" y="117055"/>
                  <a:pt x="66680" y="117591"/>
                </a:cubicBezTo>
                <a:cubicBezTo>
                  <a:pt x="67708" y="118126"/>
                  <a:pt x="70792" y="117858"/>
                  <a:pt x="71691" y="118483"/>
                </a:cubicBezTo>
                <a:cubicBezTo>
                  <a:pt x="71948" y="118661"/>
                  <a:pt x="72077" y="119464"/>
                  <a:pt x="72077" y="119464"/>
                </a:cubicBezTo>
                <a:cubicBezTo>
                  <a:pt x="72077" y="119464"/>
                  <a:pt x="78115" y="119464"/>
                  <a:pt x="80171" y="119464"/>
                </a:cubicBezTo>
                <a:cubicBezTo>
                  <a:pt x="82098" y="119464"/>
                  <a:pt x="85952" y="119910"/>
                  <a:pt x="87880" y="119643"/>
                </a:cubicBezTo>
                <a:cubicBezTo>
                  <a:pt x="90192" y="119464"/>
                  <a:pt x="96873" y="117680"/>
                  <a:pt x="96873" y="117680"/>
                </a:cubicBezTo>
                <a:lnTo>
                  <a:pt x="107280" y="112059"/>
                </a:lnTo>
                <a:cubicBezTo>
                  <a:pt x="107280" y="112059"/>
                  <a:pt x="108051" y="109472"/>
                  <a:pt x="107794" y="108669"/>
                </a:cubicBezTo>
                <a:cubicBezTo>
                  <a:pt x="107408" y="107509"/>
                  <a:pt x="105353" y="105368"/>
                  <a:pt x="104068" y="104475"/>
                </a:cubicBezTo>
                <a:cubicBezTo>
                  <a:pt x="103554" y="104029"/>
                  <a:pt x="102141" y="103405"/>
                  <a:pt x="101370" y="103048"/>
                </a:cubicBezTo>
                <a:cubicBezTo>
                  <a:pt x="100471" y="102513"/>
                  <a:pt x="98286" y="101710"/>
                  <a:pt x="97644" y="100996"/>
                </a:cubicBezTo>
                <a:cubicBezTo>
                  <a:pt x="97002" y="100014"/>
                  <a:pt x="98286" y="97516"/>
                  <a:pt x="97387" y="96713"/>
                </a:cubicBezTo>
                <a:cubicBezTo>
                  <a:pt x="96745" y="96178"/>
                  <a:pt x="94175" y="96446"/>
                  <a:pt x="93276" y="96000"/>
                </a:cubicBezTo>
                <a:cubicBezTo>
                  <a:pt x="91477" y="95107"/>
                  <a:pt x="87880" y="91985"/>
                  <a:pt x="88907" y="90646"/>
                </a:cubicBezTo>
                <a:cubicBezTo>
                  <a:pt x="89935" y="89397"/>
                  <a:pt x="95588" y="91182"/>
                  <a:pt x="97002" y="90200"/>
                </a:cubicBezTo>
                <a:cubicBezTo>
                  <a:pt x="100214" y="88059"/>
                  <a:pt x="95845" y="80118"/>
                  <a:pt x="99057" y="77977"/>
                </a:cubicBezTo>
                <a:cubicBezTo>
                  <a:pt x="100214" y="77174"/>
                  <a:pt x="104325" y="78513"/>
                  <a:pt x="105481" y="77710"/>
                </a:cubicBezTo>
                <a:cubicBezTo>
                  <a:pt x="108693" y="75568"/>
                  <a:pt x="103811" y="67628"/>
                  <a:pt x="106766" y="65308"/>
                </a:cubicBezTo>
                <a:cubicBezTo>
                  <a:pt x="108436" y="64059"/>
                  <a:pt x="114989" y="65486"/>
                  <a:pt x="116531" y="64148"/>
                </a:cubicBezTo>
                <a:cubicBezTo>
                  <a:pt x="119871" y="61293"/>
                  <a:pt x="118972" y="52193"/>
                  <a:pt x="115631" y="49338"/>
                </a:cubicBezTo>
                <a:cubicBezTo>
                  <a:pt x="114732" y="48624"/>
                  <a:pt x="111006" y="49159"/>
                  <a:pt x="110235" y="48446"/>
                </a:cubicBezTo>
                <a:cubicBezTo>
                  <a:pt x="109336" y="47553"/>
                  <a:pt x="109464" y="44877"/>
                  <a:pt x="110492" y="44252"/>
                </a:cubicBezTo>
                <a:cubicBezTo>
                  <a:pt x="111777" y="43360"/>
                  <a:pt x="116402" y="45323"/>
                  <a:pt x="117558" y="44431"/>
                </a:cubicBezTo>
                <a:cubicBezTo>
                  <a:pt x="118715" y="43628"/>
                  <a:pt x="117301" y="41040"/>
                  <a:pt x="116916" y="39970"/>
                </a:cubicBezTo>
                <a:cubicBezTo>
                  <a:pt x="116402" y="38631"/>
                  <a:pt x="114346" y="36044"/>
                  <a:pt x="113832" y="34617"/>
                </a:cubicBezTo>
                <a:cubicBezTo>
                  <a:pt x="113319" y="32921"/>
                  <a:pt x="112805" y="29353"/>
                  <a:pt x="113190" y="27568"/>
                </a:cubicBezTo>
                <a:cubicBezTo>
                  <a:pt x="113704" y="24892"/>
                  <a:pt x="118586" y="17308"/>
                  <a:pt x="118586" y="17308"/>
                </a:cubicBezTo>
                <a:cubicBezTo>
                  <a:pt x="118586" y="17308"/>
                  <a:pt x="118329" y="13382"/>
                  <a:pt x="117944" y="12133"/>
                </a:cubicBezTo>
                <a:cubicBezTo>
                  <a:pt x="117301" y="10438"/>
                  <a:pt x="115503" y="7048"/>
                  <a:pt x="113961" y="5620"/>
                </a:cubicBezTo>
                <a:cubicBezTo>
                  <a:pt x="111905" y="3836"/>
                  <a:pt x="103811" y="0"/>
                  <a:pt x="103811" y="0"/>
                </a:cubicBezTo>
                <a:cubicBezTo>
                  <a:pt x="103811" y="0"/>
                  <a:pt x="94561" y="7583"/>
                  <a:pt x="90321" y="7494"/>
                </a:cubicBezTo>
                <a:cubicBezTo>
                  <a:pt x="88779" y="7494"/>
                  <a:pt x="86980" y="5085"/>
                  <a:pt x="85567" y="4728"/>
                </a:cubicBezTo>
                <a:cubicBezTo>
                  <a:pt x="73747" y="1695"/>
                  <a:pt x="47023" y="2141"/>
                  <a:pt x="34946" y="4728"/>
                </a:cubicBezTo>
                <a:cubicBezTo>
                  <a:pt x="33147" y="5085"/>
                  <a:pt x="30449" y="6869"/>
                  <a:pt x="28907" y="7494"/>
                </a:cubicBezTo>
                <a:cubicBezTo>
                  <a:pt x="27751" y="8029"/>
                  <a:pt x="24154" y="9368"/>
                  <a:pt x="24154" y="9368"/>
                </a:cubicBezTo>
                <a:cubicBezTo>
                  <a:pt x="24154" y="9368"/>
                  <a:pt x="25695" y="16862"/>
                  <a:pt x="23511" y="18736"/>
                </a:cubicBezTo>
                <a:cubicBezTo>
                  <a:pt x="22612" y="19449"/>
                  <a:pt x="18886" y="18825"/>
                  <a:pt x="18115" y="19628"/>
                </a:cubicBezTo>
                <a:cubicBezTo>
                  <a:pt x="16059" y="21680"/>
                  <a:pt x="19528" y="29531"/>
                  <a:pt x="19528" y="2953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61"/>
          <p:cNvSpPr/>
          <p:nvPr/>
        </p:nvSpPr>
        <p:spPr>
          <a:xfrm>
            <a:off x="4530896" y="3033876"/>
            <a:ext cx="131100" cy="154800"/>
          </a:xfrm>
          <a:custGeom>
            <a:rect b="b" l="l" r="r" t="t"/>
            <a:pathLst>
              <a:path extrusionOk="0" h="120000" w="120000">
                <a:moveTo>
                  <a:pt x="88000" y="261"/>
                </a:moveTo>
                <a:cubicBezTo>
                  <a:pt x="88000" y="261"/>
                  <a:pt x="65230" y="0"/>
                  <a:pt x="58153" y="2352"/>
                </a:cubicBezTo>
                <a:cubicBezTo>
                  <a:pt x="55076" y="3398"/>
                  <a:pt x="49230" y="7320"/>
                  <a:pt x="47692" y="9934"/>
                </a:cubicBezTo>
                <a:cubicBezTo>
                  <a:pt x="46769" y="11764"/>
                  <a:pt x="47692" y="18039"/>
                  <a:pt x="47692" y="18039"/>
                </a:cubicBezTo>
                <a:cubicBezTo>
                  <a:pt x="47692" y="18039"/>
                  <a:pt x="45846" y="27973"/>
                  <a:pt x="42769" y="29803"/>
                </a:cubicBezTo>
                <a:cubicBezTo>
                  <a:pt x="39076" y="32418"/>
                  <a:pt x="28307" y="32679"/>
                  <a:pt x="23692" y="31111"/>
                </a:cubicBezTo>
                <a:cubicBezTo>
                  <a:pt x="22153" y="30588"/>
                  <a:pt x="19076" y="26405"/>
                  <a:pt x="19076" y="26405"/>
                </a:cubicBezTo>
                <a:cubicBezTo>
                  <a:pt x="19076" y="26405"/>
                  <a:pt x="22461" y="43137"/>
                  <a:pt x="19076" y="47581"/>
                </a:cubicBezTo>
                <a:cubicBezTo>
                  <a:pt x="16615" y="50718"/>
                  <a:pt x="6769" y="50718"/>
                  <a:pt x="3692" y="53071"/>
                </a:cubicBezTo>
                <a:cubicBezTo>
                  <a:pt x="2461" y="54117"/>
                  <a:pt x="0" y="56732"/>
                  <a:pt x="307" y="58039"/>
                </a:cubicBezTo>
                <a:cubicBezTo>
                  <a:pt x="1230" y="59869"/>
                  <a:pt x="8000" y="59607"/>
                  <a:pt x="9230" y="61437"/>
                </a:cubicBezTo>
                <a:cubicBezTo>
                  <a:pt x="11692" y="64575"/>
                  <a:pt x="6769" y="72941"/>
                  <a:pt x="8615" y="76339"/>
                </a:cubicBezTo>
                <a:cubicBezTo>
                  <a:pt x="11692" y="82875"/>
                  <a:pt x="26461" y="90196"/>
                  <a:pt x="32000" y="94901"/>
                </a:cubicBezTo>
                <a:cubicBezTo>
                  <a:pt x="36615" y="99346"/>
                  <a:pt x="44923" y="108496"/>
                  <a:pt x="49230" y="112941"/>
                </a:cubicBezTo>
                <a:cubicBezTo>
                  <a:pt x="51076" y="114509"/>
                  <a:pt x="56615" y="119738"/>
                  <a:pt x="56615" y="119738"/>
                </a:cubicBezTo>
                <a:cubicBezTo>
                  <a:pt x="56615" y="119738"/>
                  <a:pt x="61846" y="113725"/>
                  <a:pt x="63076" y="111372"/>
                </a:cubicBezTo>
                <a:cubicBezTo>
                  <a:pt x="64923" y="108235"/>
                  <a:pt x="70769" y="101699"/>
                  <a:pt x="69538" y="98300"/>
                </a:cubicBezTo>
                <a:cubicBezTo>
                  <a:pt x="68923" y="96209"/>
                  <a:pt x="62153" y="94901"/>
                  <a:pt x="60615" y="92810"/>
                </a:cubicBezTo>
                <a:cubicBezTo>
                  <a:pt x="59384" y="90980"/>
                  <a:pt x="57846" y="86013"/>
                  <a:pt x="59076" y="83921"/>
                </a:cubicBezTo>
                <a:cubicBezTo>
                  <a:pt x="60615" y="81307"/>
                  <a:pt x="68615" y="80261"/>
                  <a:pt x="72000" y="79215"/>
                </a:cubicBezTo>
                <a:cubicBezTo>
                  <a:pt x="74461" y="78431"/>
                  <a:pt x="79384" y="76339"/>
                  <a:pt x="81538" y="77124"/>
                </a:cubicBezTo>
                <a:cubicBezTo>
                  <a:pt x="85538" y="78431"/>
                  <a:pt x="87384" y="87320"/>
                  <a:pt x="91384" y="88104"/>
                </a:cubicBezTo>
                <a:cubicBezTo>
                  <a:pt x="95384" y="88888"/>
                  <a:pt x="103384" y="84705"/>
                  <a:pt x="106769" y="82614"/>
                </a:cubicBezTo>
                <a:cubicBezTo>
                  <a:pt x="110769" y="79738"/>
                  <a:pt x="117538" y="71895"/>
                  <a:pt x="118769" y="67450"/>
                </a:cubicBezTo>
                <a:cubicBezTo>
                  <a:pt x="119692" y="63790"/>
                  <a:pt x="117846" y="55686"/>
                  <a:pt x="115692" y="52549"/>
                </a:cubicBezTo>
                <a:cubicBezTo>
                  <a:pt x="113846" y="49934"/>
                  <a:pt x="107692" y="47058"/>
                  <a:pt x="105846" y="44967"/>
                </a:cubicBezTo>
                <a:cubicBezTo>
                  <a:pt x="104000" y="42352"/>
                  <a:pt x="100307" y="36862"/>
                  <a:pt x="100307" y="33986"/>
                </a:cubicBezTo>
                <a:cubicBezTo>
                  <a:pt x="100307" y="31633"/>
                  <a:pt x="104923" y="27973"/>
                  <a:pt x="105230" y="25620"/>
                </a:cubicBezTo>
                <a:cubicBezTo>
                  <a:pt x="105230" y="23006"/>
                  <a:pt x="103692" y="16993"/>
                  <a:pt x="100923" y="15424"/>
                </a:cubicBezTo>
                <a:cubicBezTo>
                  <a:pt x="98461" y="13856"/>
                  <a:pt x="90461" y="16732"/>
                  <a:pt x="88000" y="14640"/>
                </a:cubicBezTo>
                <a:cubicBezTo>
                  <a:pt x="85230" y="12026"/>
                  <a:pt x="88000" y="261"/>
                  <a:pt x="88000" y="26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61"/>
          <p:cNvSpPr/>
          <p:nvPr/>
        </p:nvSpPr>
        <p:spPr>
          <a:xfrm>
            <a:off x="4181151" y="2847840"/>
            <a:ext cx="133800" cy="131100"/>
          </a:xfrm>
          <a:custGeom>
            <a:rect b="b" l="l" r="r" t="t"/>
            <a:pathLst>
              <a:path extrusionOk="0" h="120000" w="120000">
                <a:moveTo>
                  <a:pt x="40101" y="119691"/>
                </a:moveTo>
                <a:cubicBezTo>
                  <a:pt x="40101" y="119691"/>
                  <a:pt x="22784" y="115681"/>
                  <a:pt x="19139" y="111362"/>
                </a:cubicBezTo>
                <a:cubicBezTo>
                  <a:pt x="16101" y="107352"/>
                  <a:pt x="19443" y="94395"/>
                  <a:pt x="16101" y="90385"/>
                </a:cubicBezTo>
                <a:cubicBezTo>
                  <a:pt x="14278" y="88226"/>
                  <a:pt x="6987" y="89151"/>
                  <a:pt x="4860" y="87300"/>
                </a:cubicBezTo>
                <a:cubicBezTo>
                  <a:pt x="1822" y="83907"/>
                  <a:pt x="0" y="69408"/>
                  <a:pt x="0" y="69408"/>
                </a:cubicBezTo>
                <a:cubicBezTo>
                  <a:pt x="0" y="69408"/>
                  <a:pt x="1518" y="50282"/>
                  <a:pt x="4860" y="45038"/>
                </a:cubicBezTo>
                <a:cubicBezTo>
                  <a:pt x="8506" y="39794"/>
                  <a:pt x="25215" y="37017"/>
                  <a:pt x="25518" y="30539"/>
                </a:cubicBezTo>
                <a:cubicBezTo>
                  <a:pt x="25822" y="26221"/>
                  <a:pt x="13670" y="23444"/>
                  <a:pt x="12759" y="19125"/>
                </a:cubicBezTo>
                <a:cubicBezTo>
                  <a:pt x="12151" y="15424"/>
                  <a:pt x="19139" y="4627"/>
                  <a:pt x="19139" y="4627"/>
                </a:cubicBezTo>
                <a:cubicBezTo>
                  <a:pt x="19139" y="4627"/>
                  <a:pt x="31291" y="3393"/>
                  <a:pt x="35240" y="3084"/>
                </a:cubicBezTo>
                <a:cubicBezTo>
                  <a:pt x="40708" y="2159"/>
                  <a:pt x="57417" y="0"/>
                  <a:pt x="57417" y="0"/>
                </a:cubicBezTo>
                <a:cubicBezTo>
                  <a:pt x="57417" y="0"/>
                  <a:pt x="65316" y="6786"/>
                  <a:pt x="68658" y="7712"/>
                </a:cubicBezTo>
                <a:cubicBezTo>
                  <a:pt x="77468" y="10796"/>
                  <a:pt x="105113" y="9562"/>
                  <a:pt x="105113" y="9562"/>
                </a:cubicBezTo>
                <a:cubicBezTo>
                  <a:pt x="105113" y="9562"/>
                  <a:pt x="104506" y="23444"/>
                  <a:pt x="106936" y="27146"/>
                </a:cubicBezTo>
                <a:cubicBezTo>
                  <a:pt x="108759" y="29922"/>
                  <a:pt x="116658" y="30848"/>
                  <a:pt x="118177" y="33624"/>
                </a:cubicBezTo>
                <a:cubicBezTo>
                  <a:pt x="119696" y="37017"/>
                  <a:pt x="119088" y="45655"/>
                  <a:pt x="116658" y="48431"/>
                </a:cubicBezTo>
                <a:cubicBezTo>
                  <a:pt x="114835" y="49974"/>
                  <a:pt x="108759" y="48123"/>
                  <a:pt x="106936" y="49974"/>
                </a:cubicBezTo>
                <a:cubicBezTo>
                  <a:pt x="102075" y="55218"/>
                  <a:pt x="103898" y="71876"/>
                  <a:pt x="103898" y="78971"/>
                </a:cubicBezTo>
                <a:cubicBezTo>
                  <a:pt x="103898" y="86992"/>
                  <a:pt x="106936" y="109820"/>
                  <a:pt x="106936" y="109820"/>
                </a:cubicBezTo>
                <a:cubicBezTo>
                  <a:pt x="106936" y="109820"/>
                  <a:pt x="72303" y="108586"/>
                  <a:pt x="61063" y="111053"/>
                </a:cubicBezTo>
                <a:cubicBezTo>
                  <a:pt x="55594" y="111979"/>
                  <a:pt x="40101" y="119691"/>
                  <a:pt x="40101" y="11969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4551732" y="3056200"/>
            <a:ext cx="31200" cy="19500"/>
          </a:xfrm>
          <a:custGeom>
            <a:rect b="b" l="l" r="r" t="t"/>
            <a:pathLst>
              <a:path extrusionOk="0" h="120000" w="120000">
                <a:moveTo>
                  <a:pt x="118723" y="0"/>
                </a:moveTo>
                <a:lnTo>
                  <a:pt x="10212" y="16842"/>
                </a:lnTo>
                <a:lnTo>
                  <a:pt x="0" y="67368"/>
                </a:lnTo>
                <a:cubicBezTo>
                  <a:pt x="0" y="67368"/>
                  <a:pt x="12765" y="101052"/>
                  <a:pt x="19148" y="105263"/>
                </a:cubicBezTo>
                <a:cubicBezTo>
                  <a:pt x="38297" y="117894"/>
                  <a:pt x="82978" y="115789"/>
                  <a:pt x="98297" y="94736"/>
                </a:cubicBezTo>
                <a:cubicBezTo>
                  <a:pt x="111063" y="80000"/>
                  <a:pt x="118723" y="0"/>
                  <a:pt x="118723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4941662" y="3114243"/>
            <a:ext cx="38700" cy="41700"/>
          </a:xfrm>
          <a:custGeom>
            <a:rect b="b" l="l" r="r" t="t"/>
            <a:pathLst>
              <a:path extrusionOk="0" h="120000" w="120000">
                <a:moveTo>
                  <a:pt x="59478" y="0"/>
                </a:moveTo>
                <a:cubicBezTo>
                  <a:pt x="59478" y="0"/>
                  <a:pt x="25043" y="8852"/>
                  <a:pt x="20869" y="18688"/>
                </a:cubicBezTo>
                <a:cubicBezTo>
                  <a:pt x="15652" y="27540"/>
                  <a:pt x="32347" y="48196"/>
                  <a:pt x="29217" y="57049"/>
                </a:cubicBezTo>
                <a:cubicBezTo>
                  <a:pt x="26086" y="64918"/>
                  <a:pt x="7304" y="70819"/>
                  <a:pt x="4173" y="77704"/>
                </a:cubicBezTo>
                <a:cubicBezTo>
                  <a:pt x="1043" y="86557"/>
                  <a:pt x="0" y="108196"/>
                  <a:pt x="7304" y="114098"/>
                </a:cubicBezTo>
                <a:cubicBezTo>
                  <a:pt x="14608" y="119016"/>
                  <a:pt x="45913" y="108196"/>
                  <a:pt x="45913" y="108196"/>
                </a:cubicBezTo>
                <a:cubicBezTo>
                  <a:pt x="45913" y="108196"/>
                  <a:pt x="85565" y="114098"/>
                  <a:pt x="97043" y="108196"/>
                </a:cubicBezTo>
                <a:cubicBezTo>
                  <a:pt x="105391" y="105245"/>
                  <a:pt x="118956" y="82622"/>
                  <a:pt x="118956" y="82622"/>
                </a:cubicBezTo>
                <a:lnTo>
                  <a:pt x="105391" y="15737"/>
                </a:lnTo>
                <a:lnTo>
                  <a:pt x="59478" y="0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1" name="Google Shape;681;p61"/>
          <p:cNvSpPr/>
          <p:nvPr/>
        </p:nvSpPr>
        <p:spPr>
          <a:xfrm>
            <a:off x="4245146" y="2736220"/>
            <a:ext cx="162300" cy="123600"/>
          </a:xfrm>
          <a:custGeom>
            <a:rect b="b" l="l" r="r" t="t"/>
            <a:pathLst>
              <a:path extrusionOk="0" h="120000" w="120000">
                <a:moveTo>
                  <a:pt x="119750" y="61144"/>
                </a:moveTo>
                <a:cubicBezTo>
                  <a:pt x="119750" y="61144"/>
                  <a:pt x="118500" y="78147"/>
                  <a:pt x="115750" y="82070"/>
                </a:cubicBezTo>
                <a:cubicBezTo>
                  <a:pt x="112500" y="86321"/>
                  <a:pt x="102250" y="85667"/>
                  <a:pt x="98500" y="88937"/>
                </a:cubicBezTo>
                <a:cubicBezTo>
                  <a:pt x="94500" y="92534"/>
                  <a:pt x="86750" y="109536"/>
                  <a:pt x="86750" y="109536"/>
                </a:cubicBezTo>
                <a:lnTo>
                  <a:pt x="79750" y="111825"/>
                </a:lnTo>
                <a:cubicBezTo>
                  <a:pt x="79750" y="111825"/>
                  <a:pt x="69750" y="109863"/>
                  <a:pt x="66750" y="108228"/>
                </a:cubicBezTo>
                <a:cubicBezTo>
                  <a:pt x="63750" y="106920"/>
                  <a:pt x="59250" y="100708"/>
                  <a:pt x="56250" y="99727"/>
                </a:cubicBezTo>
                <a:cubicBezTo>
                  <a:pt x="54000" y="98746"/>
                  <a:pt x="49000" y="98092"/>
                  <a:pt x="47000" y="99727"/>
                </a:cubicBezTo>
                <a:cubicBezTo>
                  <a:pt x="43500" y="102343"/>
                  <a:pt x="39500" y="118365"/>
                  <a:pt x="39500" y="118365"/>
                </a:cubicBezTo>
                <a:cubicBezTo>
                  <a:pt x="39500" y="118365"/>
                  <a:pt x="16500" y="119673"/>
                  <a:pt x="9250" y="116403"/>
                </a:cubicBezTo>
                <a:cubicBezTo>
                  <a:pt x="6750" y="115095"/>
                  <a:pt x="0" y="107901"/>
                  <a:pt x="0" y="107901"/>
                </a:cubicBezTo>
                <a:cubicBezTo>
                  <a:pt x="0" y="107901"/>
                  <a:pt x="2750" y="87302"/>
                  <a:pt x="5000" y="80762"/>
                </a:cubicBezTo>
                <a:cubicBezTo>
                  <a:pt x="7000" y="75531"/>
                  <a:pt x="13250" y="67029"/>
                  <a:pt x="15500" y="61798"/>
                </a:cubicBezTo>
                <a:cubicBezTo>
                  <a:pt x="17250" y="58201"/>
                  <a:pt x="19500" y="50354"/>
                  <a:pt x="20750" y="46430"/>
                </a:cubicBezTo>
                <a:cubicBezTo>
                  <a:pt x="21750" y="43814"/>
                  <a:pt x="23000" y="37929"/>
                  <a:pt x="24750" y="36294"/>
                </a:cubicBezTo>
                <a:cubicBezTo>
                  <a:pt x="28750" y="31716"/>
                  <a:pt x="40000" y="31062"/>
                  <a:pt x="44500" y="27465"/>
                </a:cubicBezTo>
                <a:cubicBezTo>
                  <a:pt x="46750" y="25831"/>
                  <a:pt x="50500" y="19945"/>
                  <a:pt x="52250" y="17329"/>
                </a:cubicBezTo>
                <a:cubicBezTo>
                  <a:pt x="54500" y="14059"/>
                  <a:pt x="57250" y="5231"/>
                  <a:pt x="60250" y="3596"/>
                </a:cubicBezTo>
                <a:cubicBezTo>
                  <a:pt x="65750" y="0"/>
                  <a:pt x="85250" y="4904"/>
                  <a:pt x="85250" y="4904"/>
                </a:cubicBezTo>
                <a:cubicBezTo>
                  <a:pt x="85250" y="4904"/>
                  <a:pt x="88750" y="14386"/>
                  <a:pt x="90750" y="16675"/>
                </a:cubicBezTo>
                <a:cubicBezTo>
                  <a:pt x="92500" y="19291"/>
                  <a:pt x="98500" y="20599"/>
                  <a:pt x="100000" y="23542"/>
                </a:cubicBezTo>
                <a:cubicBezTo>
                  <a:pt x="102000" y="28119"/>
                  <a:pt x="98500" y="40544"/>
                  <a:pt x="101250" y="44141"/>
                </a:cubicBezTo>
                <a:cubicBezTo>
                  <a:pt x="103000" y="46757"/>
                  <a:pt x="109500" y="44141"/>
                  <a:pt x="111750" y="46103"/>
                </a:cubicBezTo>
                <a:cubicBezTo>
                  <a:pt x="114750" y="48392"/>
                  <a:pt x="119750" y="61144"/>
                  <a:pt x="119750" y="611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Google Shape;682;p61"/>
          <p:cNvSpPr/>
          <p:nvPr/>
        </p:nvSpPr>
        <p:spPr>
          <a:xfrm>
            <a:off x="4050182" y="2791286"/>
            <a:ext cx="160500" cy="131100"/>
          </a:xfrm>
          <a:custGeom>
            <a:rect b="b" l="l" r="r" t="t"/>
            <a:pathLst>
              <a:path extrusionOk="0" h="120000" w="120000">
                <a:moveTo>
                  <a:pt x="0" y="20923"/>
                </a:moveTo>
                <a:cubicBezTo>
                  <a:pt x="0" y="20923"/>
                  <a:pt x="5305" y="10461"/>
                  <a:pt x="8084" y="8000"/>
                </a:cubicBezTo>
                <a:cubicBezTo>
                  <a:pt x="12126" y="4615"/>
                  <a:pt x="26526" y="0"/>
                  <a:pt x="26526" y="0"/>
                </a:cubicBezTo>
                <a:cubicBezTo>
                  <a:pt x="26526" y="0"/>
                  <a:pt x="42442" y="4307"/>
                  <a:pt x="47747" y="4923"/>
                </a:cubicBezTo>
                <a:cubicBezTo>
                  <a:pt x="52042" y="5230"/>
                  <a:pt x="64926" y="4923"/>
                  <a:pt x="64926" y="4923"/>
                </a:cubicBezTo>
                <a:cubicBezTo>
                  <a:pt x="64926" y="4923"/>
                  <a:pt x="76800" y="8923"/>
                  <a:pt x="80589" y="10153"/>
                </a:cubicBezTo>
                <a:cubicBezTo>
                  <a:pt x="84884" y="11384"/>
                  <a:pt x="93978" y="12307"/>
                  <a:pt x="97768" y="15076"/>
                </a:cubicBezTo>
                <a:cubicBezTo>
                  <a:pt x="101557" y="17538"/>
                  <a:pt x="107873" y="24923"/>
                  <a:pt x="109894" y="29538"/>
                </a:cubicBezTo>
                <a:cubicBezTo>
                  <a:pt x="112421" y="35384"/>
                  <a:pt x="113936" y="55076"/>
                  <a:pt x="113936" y="55076"/>
                </a:cubicBezTo>
                <a:cubicBezTo>
                  <a:pt x="113936" y="55076"/>
                  <a:pt x="108126" y="65538"/>
                  <a:pt x="108884" y="69538"/>
                </a:cubicBezTo>
                <a:cubicBezTo>
                  <a:pt x="109642" y="73538"/>
                  <a:pt x="119747" y="76307"/>
                  <a:pt x="119494" y="80615"/>
                </a:cubicBezTo>
                <a:cubicBezTo>
                  <a:pt x="119242" y="87076"/>
                  <a:pt x="105094" y="89846"/>
                  <a:pt x="102315" y="95384"/>
                </a:cubicBezTo>
                <a:cubicBezTo>
                  <a:pt x="99284" y="100307"/>
                  <a:pt x="98021" y="119692"/>
                  <a:pt x="98021" y="119692"/>
                </a:cubicBezTo>
                <a:cubicBezTo>
                  <a:pt x="98021" y="119692"/>
                  <a:pt x="88421" y="117538"/>
                  <a:pt x="85894" y="115076"/>
                </a:cubicBezTo>
                <a:cubicBezTo>
                  <a:pt x="81852" y="111076"/>
                  <a:pt x="76547" y="92615"/>
                  <a:pt x="76547" y="92615"/>
                </a:cubicBezTo>
                <a:cubicBezTo>
                  <a:pt x="76547" y="92615"/>
                  <a:pt x="75284" y="75692"/>
                  <a:pt x="72757" y="71384"/>
                </a:cubicBezTo>
                <a:cubicBezTo>
                  <a:pt x="69726" y="66769"/>
                  <a:pt x="60378" y="60307"/>
                  <a:pt x="55326" y="60307"/>
                </a:cubicBezTo>
                <a:cubicBezTo>
                  <a:pt x="51789" y="60000"/>
                  <a:pt x="45726" y="66769"/>
                  <a:pt x="42189" y="68307"/>
                </a:cubicBezTo>
                <a:cubicBezTo>
                  <a:pt x="38400" y="69846"/>
                  <a:pt x="26273" y="73230"/>
                  <a:pt x="26273" y="73230"/>
                </a:cubicBezTo>
                <a:cubicBezTo>
                  <a:pt x="26273" y="73230"/>
                  <a:pt x="11115" y="56000"/>
                  <a:pt x="7578" y="48923"/>
                </a:cubicBezTo>
                <a:cubicBezTo>
                  <a:pt x="4547" y="42461"/>
                  <a:pt x="0" y="20923"/>
                  <a:pt x="0" y="2092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61"/>
          <p:cNvSpPr/>
          <p:nvPr/>
        </p:nvSpPr>
        <p:spPr>
          <a:xfrm>
            <a:off x="4294261" y="2837423"/>
            <a:ext cx="77400" cy="135600"/>
          </a:xfrm>
          <a:custGeom>
            <a:rect b="b" l="l" r="r" t="t"/>
            <a:pathLst>
              <a:path extrusionOk="0" h="120000" w="120000">
                <a:moveTo>
                  <a:pt x="8311" y="115800"/>
                </a:moveTo>
                <a:cubicBezTo>
                  <a:pt x="8311" y="115800"/>
                  <a:pt x="3116" y="93300"/>
                  <a:pt x="3116" y="85800"/>
                </a:cubicBezTo>
                <a:cubicBezTo>
                  <a:pt x="3116" y="78600"/>
                  <a:pt x="0" y="62700"/>
                  <a:pt x="8311" y="57600"/>
                </a:cubicBezTo>
                <a:cubicBezTo>
                  <a:pt x="11428" y="55800"/>
                  <a:pt x="21818" y="57600"/>
                  <a:pt x="24935" y="56100"/>
                </a:cubicBezTo>
                <a:cubicBezTo>
                  <a:pt x="29090" y="53400"/>
                  <a:pt x="30129" y="45000"/>
                  <a:pt x="27532" y="41700"/>
                </a:cubicBezTo>
                <a:cubicBezTo>
                  <a:pt x="24935" y="39000"/>
                  <a:pt x="11428" y="38100"/>
                  <a:pt x="8311" y="35400"/>
                </a:cubicBezTo>
                <a:cubicBezTo>
                  <a:pt x="4155" y="31800"/>
                  <a:pt x="5194" y="18300"/>
                  <a:pt x="5194" y="18300"/>
                </a:cubicBezTo>
                <a:cubicBezTo>
                  <a:pt x="5194" y="18300"/>
                  <a:pt x="14025" y="3900"/>
                  <a:pt x="21298" y="1200"/>
                </a:cubicBezTo>
                <a:cubicBezTo>
                  <a:pt x="25454" y="0"/>
                  <a:pt x="35844" y="600"/>
                  <a:pt x="40519" y="1200"/>
                </a:cubicBezTo>
                <a:cubicBezTo>
                  <a:pt x="46233" y="2400"/>
                  <a:pt x="56103" y="7800"/>
                  <a:pt x="62337" y="9300"/>
                </a:cubicBezTo>
                <a:cubicBezTo>
                  <a:pt x="68571" y="10800"/>
                  <a:pt x="89350" y="12300"/>
                  <a:pt x="89350" y="12300"/>
                </a:cubicBezTo>
                <a:cubicBezTo>
                  <a:pt x="89350" y="12300"/>
                  <a:pt x="88311" y="26100"/>
                  <a:pt x="91948" y="29700"/>
                </a:cubicBezTo>
                <a:cubicBezTo>
                  <a:pt x="94025" y="31800"/>
                  <a:pt x="103896" y="32400"/>
                  <a:pt x="105974" y="34500"/>
                </a:cubicBezTo>
                <a:cubicBezTo>
                  <a:pt x="109090" y="38100"/>
                  <a:pt x="102857" y="46200"/>
                  <a:pt x="102857" y="50100"/>
                </a:cubicBezTo>
                <a:cubicBezTo>
                  <a:pt x="103376" y="56400"/>
                  <a:pt x="106493" y="69000"/>
                  <a:pt x="108571" y="75300"/>
                </a:cubicBezTo>
                <a:cubicBezTo>
                  <a:pt x="110649" y="81300"/>
                  <a:pt x="119480" y="99000"/>
                  <a:pt x="119480" y="99000"/>
                </a:cubicBezTo>
                <a:cubicBezTo>
                  <a:pt x="119480" y="99000"/>
                  <a:pt x="110649" y="107100"/>
                  <a:pt x="105974" y="108300"/>
                </a:cubicBezTo>
                <a:cubicBezTo>
                  <a:pt x="100259" y="109800"/>
                  <a:pt x="86753" y="106800"/>
                  <a:pt x="81038" y="108300"/>
                </a:cubicBezTo>
                <a:cubicBezTo>
                  <a:pt x="76363" y="109800"/>
                  <a:pt x="72207" y="116400"/>
                  <a:pt x="67532" y="117900"/>
                </a:cubicBezTo>
                <a:cubicBezTo>
                  <a:pt x="62337" y="119400"/>
                  <a:pt x="49350" y="119700"/>
                  <a:pt x="43116" y="119400"/>
                </a:cubicBezTo>
                <a:cubicBezTo>
                  <a:pt x="34285" y="119400"/>
                  <a:pt x="8311" y="115800"/>
                  <a:pt x="8311" y="1158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4" name="Google Shape;684;p61"/>
          <p:cNvSpPr/>
          <p:nvPr/>
        </p:nvSpPr>
        <p:spPr>
          <a:xfrm>
            <a:off x="4952081" y="3142520"/>
            <a:ext cx="41700" cy="38700"/>
          </a:xfrm>
          <a:custGeom>
            <a:rect b="b" l="l" r="r" t="t"/>
            <a:pathLst>
              <a:path extrusionOk="0" h="120000" w="120000">
                <a:moveTo>
                  <a:pt x="59016" y="108421"/>
                </a:moveTo>
                <a:cubicBezTo>
                  <a:pt x="71803" y="105263"/>
                  <a:pt x="100327" y="112631"/>
                  <a:pt x="108196" y="103157"/>
                </a:cubicBezTo>
                <a:cubicBezTo>
                  <a:pt x="119016" y="88421"/>
                  <a:pt x="106229" y="48421"/>
                  <a:pt x="100327" y="30526"/>
                </a:cubicBezTo>
                <a:cubicBezTo>
                  <a:pt x="98360" y="22105"/>
                  <a:pt x="85573" y="0"/>
                  <a:pt x="85573" y="0"/>
                </a:cubicBezTo>
                <a:cubicBezTo>
                  <a:pt x="85573" y="0"/>
                  <a:pt x="71803" y="24210"/>
                  <a:pt x="64918" y="28421"/>
                </a:cubicBezTo>
                <a:cubicBezTo>
                  <a:pt x="53114" y="33684"/>
                  <a:pt x="15737" y="28421"/>
                  <a:pt x="15737" y="28421"/>
                </a:cubicBezTo>
                <a:cubicBezTo>
                  <a:pt x="15737" y="28421"/>
                  <a:pt x="0" y="81052"/>
                  <a:pt x="4918" y="96842"/>
                </a:cubicBezTo>
                <a:cubicBezTo>
                  <a:pt x="7868" y="105263"/>
                  <a:pt x="28524" y="118947"/>
                  <a:pt x="28524" y="118947"/>
                </a:cubicBezTo>
                <a:cubicBezTo>
                  <a:pt x="28524" y="118947"/>
                  <a:pt x="51147" y="109473"/>
                  <a:pt x="59016" y="10842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p61"/>
          <p:cNvSpPr/>
          <p:nvPr/>
        </p:nvSpPr>
        <p:spPr>
          <a:xfrm>
            <a:off x="4687167" y="3609840"/>
            <a:ext cx="335100" cy="314100"/>
          </a:xfrm>
          <a:custGeom>
            <a:rect b="b" l="l" r="r" t="t"/>
            <a:pathLst>
              <a:path extrusionOk="0" h="120000" w="120000">
                <a:moveTo>
                  <a:pt x="110100" y="5037"/>
                </a:moveTo>
                <a:cubicBezTo>
                  <a:pt x="110100" y="5037"/>
                  <a:pt x="103943" y="5941"/>
                  <a:pt x="102132" y="5037"/>
                </a:cubicBezTo>
                <a:cubicBezTo>
                  <a:pt x="101408" y="4650"/>
                  <a:pt x="100684" y="2841"/>
                  <a:pt x="99959" y="2325"/>
                </a:cubicBezTo>
                <a:cubicBezTo>
                  <a:pt x="98873" y="1550"/>
                  <a:pt x="95251" y="0"/>
                  <a:pt x="95251" y="0"/>
                </a:cubicBezTo>
                <a:cubicBezTo>
                  <a:pt x="95251" y="0"/>
                  <a:pt x="94044" y="3745"/>
                  <a:pt x="93319" y="4779"/>
                </a:cubicBezTo>
                <a:cubicBezTo>
                  <a:pt x="92474" y="5941"/>
                  <a:pt x="89939" y="7491"/>
                  <a:pt x="88853" y="8525"/>
                </a:cubicBezTo>
                <a:cubicBezTo>
                  <a:pt x="87766" y="9558"/>
                  <a:pt x="85955" y="12271"/>
                  <a:pt x="84748" y="13175"/>
                </a:cubicBezTo>
                <a:cubicBezTo>
                  <a:pt x="83541" y="14208"/>
                  <a:pt x="80040" y="14983"/>
                  <a:pt x="79074" y="16275"/>
                </a:cubicBezTo>
                <a:cubicBezTo>
                  <a:pt x="77867" y="17825"/>
                  <a:pt x="78470" y="22604"/>
                  <a:pt x="77142" y="24025"/>
                </a:cubicBezTo>
                <a:cubicBezTo>
                  <a:pt x="76297" y="24930"/>
                  <a:pt x="73400" y="24284"/>
                  <a:pt x="72434" y="25059"/>
                </a:cubicBezTo>
                <a:cubicBezTo>
                  <a:pt x="71227" y="25963"/>
                  <a:pt x="70382" y="29063"/>
                  <a:pt x="69537" y="30096"/>
                </a:cubicBezTo>
                <a:cubicBezTo>
                  <a:pt x="68571" y="31517"/>
                  <a:pt x="66519" y="34230"/>
                  <a:pt x="65070" y="34876"/>
                </a:cubicBezTo>
                <a:cubicBezTo>
                  <a:pt x="63501" y="35651"/>
                  <a:pt x="59879" y="35392"/>
                  <a:pt x="58189" y="34876"/>
                </a:cubicBezTo>
                <a:cubicBezTo>
                  <a:pt x="56861" y="34488"/>
                  <a:pt x="54688" y="32292"/>
                  <a:pt x="53360" y="31905"/>
                </a:cubicBezTo>
                <a:cubicBezTo>
                  <a:pt x="52394" y="31517"/>
                  <a:pt x="50221" y="31388"/>
                  <a:pt x="49255" y="31905"/>
                </a:cubicBezTo>
                <a:cubicBezTo>
                  <a:pt x="48169" y="32421"/>
                  <a:pt x="46961" y="34747"/>
                  <a:pt x="46358" y="35909"/>
                </a:cubicBezTo>
                <a:cubicBezTo>
                  <a:pt x="45875" y="37072"/>
                  <a:pt x="45633" y="39913"/>
                  <a:pt x="44788" y="40947"/>
                </a:cubicBezTo>
                <a:cubicBezTo>
                  <a:pt x="44064" y="41980"/>
                  <a:pt x="41891" y="43530"/>
                  <a:pt x="40684" y="43659"/>
                </a:cubicBezTo>
                <a:cubicBezTo>
                  <a:pt x="38269" y="44176"/>
                  <a:pt x="32716" y="43272"/>
                  <a:pt x="30905" y="41334"/>
                </a:cubicBezTo>
                <a:cubicBezTo>
                  <a:pt x="29456" y="39913"/>
                  <a:pt x="29818" y="35134"/>
                  <a:pt x="28973" y="33196"/>
                </a:cubicBezTo>
                <a:cubicBezTo>
                  <a:pt x="28490" y="32163"/>
                  <a:pt x="26317" y="29709"/>
                  <a:pt x="26317" y="29709"/>
                </a:cubicBezTo>
                <a:cubicBezTo>
                  <a:pt x="26317" y="29709"/>
                  <a:pt x="27404" y="53218"/>
                  <a:pt x="24386" y="60193"/>
                </a:cubicBezTo>
                <a:cubicBezTo>
                  <a:pt x="23782" y="61743"/>
                  <a:pt x="21488" y="64327"/>
                  <a:pt x="20040" y="64973"/>
                </a:cubicBezTo>
                <a:cubicBezTo>
                  <a:pt x="17746" y="65748"/>
                  <a:pt x="12434" y="65231"/>
                  <a:pt x="10503" y="63939"/>
                </a:cubicBezTo>
                <a:cubicBezTo>
                  <a:pt x="9054" y="62906"/>
                  <a:pt x="8692" y="57481"/>
                  <a:pt x="7002" y="57481"/>
                </a:cubicBezTo>
                <a:cubicBezTo>
                  <a:pt x="6277" y="57481"/>
                  <a:pt x="6036" y="59418"/>
                  <a:pt x="5432" y="59806"/>
                </a:cubicBezTo>
                <a:cubicBezTo>
                  <a:pt x="4225" y="60581"/>
                  <a:pt x="0" y="60452"/>
                  <a:pt x="0" y="60452"/>
                </a:cubicBezTo>
                <a:cubicBezTo>
                  <a:pt x="0" y="60452"/>
                  <a:pt x="965" y="63164"/>
                  <a:pt x="1086" y="64068"/>
                </a:cubicBezTo>
                <a:cubicBezTo>
                  <a:pt x="1448" y="66135"/>
                  <a:pt x="0" y="70785"/>
                  <a:pt x="1086" y="72594"/>
                </a:cubicBezTo>
                <a:cubicBezTo>
                  <a:pt x="1931" y="73885"/>
                  <a:pt x="5674" y="73369"/>
                  <a:pt x="6519" y="74660"/>
                </a:cubicBezTo>
                <a:cubicBezTo>
                  <a:pt x="7967" y="76856"/>
                  <a:pt x="5311" y="83315"/>
                  <a:pt x="6760" y="85511"/>
                </a:cubicBezTo>
                <a:cubicBezTo>
                  <a:pt x="7364" y="86286"/>
                  <a:pt x="9778" y="86027"/>
                  <a:pt x="10261" y="86803"/>
                </a:cubicBezTo>
                <a:cubicBezTo>
                  <a:pt x="10744" y="87448"/>
                  <a:pt x="9778" y="89257"/>
                  <a:pt x="10261" y="89903"/>
                </a:cubicBezTo>
                <a:cubicBezTo>
                  <a:pt x="10865" y="90548"/>
                  <a:pt x="13279" y="89515"/>
                  <a:pt x="13762" y="90161"/>
                </a:cubicBezTo>
                <a:cubicBezTo>
                  <a:pt x="14728" y="91582"/>
                  <a:pt x="13400" y="95586"/>
                  <a:pt x="12555" y="97007"/>
                </a:cubicBezTo>
                <a:cubicBezTo>
                  <a:pt x="11830" y="98040"/>
                  <a:pt x="8812" y="98815"/>
                  <a:pt x="8692" y="99978"/>
                </a:cubicBezTo>
                <a:cubicBezTo>
                  <a:pt x="7967" y="105791"/>
                  <a:pt x="17505" y="115479"/>
                  <a:pt x="22334" y="118320"/>
                </a:cubicBezTo>
                <a:cubicBezTo>
                  <a:pt x="24265" y="119483"/>
                  <a:pt x="28853" y="119870"/>
                  <a:pt x="30905" y="119354"/>
                </a:cubicBezTo>
                <a:cubicBezTo>
                  <a:pt x="32354" y="118966"/>
                  <a:pt x="34889" y="117029"/>
                  <a:pt x="35975" y="115995"/>
                </a:cubicBezTo>
                <a:cubicBezTo>
                  <a:pt x="37183" y="114703"/>
                  <a:pt x="38269" y="110699"/>
                  <a:pt x="39718" y="109924"/>
                </a:cubicBezTo>
                <a:cubicBezTo>
                  <a:pt x="43098" y="107987"/>
                  <a:pt x="51790" y="108374"/>
                  <a:pt x="54929" y="110570"/>
                </a:cubicBezTo>
                <a:cubicBezTo>
                  <a:pt x="55653" y="110958"/>
                  <a:pt x="55774" y="113283"/>
                  <a:pt x="56498" y="113541"/>
                </a:cubicBezTo>
                <a:cubicBezTo>
                  <a:pt x="58672" y="114316"/>
                  <a:pt x="62897" y="110828"/>
                  <a:pt x="64828" y="109537"/>
                </a:cubicBezTo>
                <a:cubicBezTo>
                  <a:pt x="65794" y="108891"/>
                  <a:pt x="67484" y="106953"/>
                  <a:pt x="68571" y="106437"/>
                </a:cubicBezTo>
                <a:cubicBezTo>
                  <a:pt x="71106" y="105403"/>
                  <a:pt x="76780" y="105791"/>
                  <a:pt x="79315" y="104757"/>
                </a:cubicBezTo>
                <a:cubicBezTo>
                  <a:pt x="81006" y="104111"/>
                  <a:pt x="83903" y="102303"/>
                  <a:pt x="85110" y="101011"/>
                </a:cubicBezTo>
                <a:cubicBezTo>
                  <a:pt x="86921" y="98815"/>
                  <a:pt x="88249" y="92744"/>
                  <a:pt x="90181" y="90548"/>
                </a:cubicBezTo>
                <a:cubicBezTo>
                  <a:pt x="91509" y="88869"/>
                  <a:pt x="95492" y="87190"/>
                  <a:pt x="97062" y="85769"/>
                </a:cubicBezTo>
                <a:cubicBezTo>
                  <a:pt x="99597" y="83702"/>
                  <a:pt x="104788" y="79569"/>
                  <a:pt x="106358" y="76598"/>
                </a:cubicBezTo>
                <a:cubicBezTo>
                  <a:pt x="107323" y="74660"/>
                  <a:pt x="107323" y="70010"/>
                  <a:pt x="107927" y="67814"/>
                </a:cubicBezTo>
                <a:cubicBezTo>
                  <a:pt x="108289" y="65877"/>
                  <a:pt x="108651" y="61356"/>
                  <a:pt x="110100" y="60064"/>
                </a:cubicBezTo>
                <a:cubicBezTo>
                  <a:pt x="111187" y="59031"/>
                  <a:pt x="114688" y="59935"/>
                  <a:pt x="115774" y="59031"/>
                </a:cubicBezTo>
                <a:cubicBezTo>
                  <a:pt x="117585" y="57610"/>
                  <a:pt x="119879" y="50247"/>
                  <a:pt x="119879" y="50247"/>
                </a:cubicBezTo>
                <a:lnTo>
                  <a:pt x="114205" y="48180"/>
                </a:lnTo>
                <a:cubicBezTo>
                  <a:pt x="114205" y="48180"/>
                  <a:pt x="113239" y="43272"/>
                  <a:pt x="112635" y="41722"/>
                </a:cubicBezTo>
                <a:cubicBezTo>
                  <a:pt x="112032" y="40172"/>
                  <a:pt x="109738" y="35909"/>
                  <a:pt x="109738" y="35909"/>
                </a:cubicBezTo>
                <a:cubicBezTo>
                  <a:pt x="109738" y="35909"/>
                  <a:pt x="110100" y="30096"/>
                  <a:pt x="110100" y="28159"/>
                </a:cubicBezTo>
                <a:cubicBezTo>
                  <a:pt x="110221" y="25834"/>
                  <a:pt x="110100" y="21054"/>
                  <a:pt x="110100" y="18729"/>
                </a:cubicBezTo>
                <a:cubicBezTo>
                  <a:pt x="110100" y="15242"/>
                  <a:pt x="110100" y="5037"/>
                  <a:pt x="110100" y="503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p61"/>
          <p:cNvSpPr/>
          <p:nvPr/>
        </p:nvSpPr>
        <p:spPr>
          <a:xfrm>
            <a:off x="4971427" y="3333020"/>
            <a:ext cx="218700" cy="409200"/>
          </a:xfrm>
          <a:custGeom>
            <a:rect b="b" l="l" r="r" t="t"/>
            <a:pathLst>
              <a:path extrusionOk="0" h="120000" w="120000">
                <a:moveTo>
                  <a:pt x="27550" y="119900"/>
                </a:moveTo>
                <a:lnTo>
                  <a:pt x="18859" y="118315"/>
                </a:lnTo>
                <a:cubicBezTo>
                  <a:pt x="18859" y="118315"/>
                  <a:pt x="17380" y="114549"/>
                  <a:pt x="16456" y="113360"/>
                </a:cubicBezTo>
                <a:cubicBezTo>
                  <a:pt x="15531" y="112171"/>
                  <a:pt x="12018" y="108901"/>
                  <a:pt x="12018" y="108901"/>
                </a:cubicBezTo>
                <a:cubicBezTo>
                  <a:pt x="12018" y="108901"/>
                  <a:pt x="12573" y="104442"/>
                  <a:pt x="12573" y="102956"/>
                </a:cubicBezTo>
                <a:cubicBezTo>
                  <a:pt x="12758" y="101172"/>
                  <a:pt x="12573" y="97506"/>
                  <a:pt x="12573" y="95722"/>
                </a:cubicBezTo>
                <a:cubicBezTo>
                  <a:pt x="12573" y="93047"/>
                  <a:pt x="12573" y="85317"/>
                  <a:pt x="12573" y="85317"/>
                </a:cubicBezTo>
                <a:cubicBezTo>
                  <a:pt x="12573" y="85317"/>
                  <a:pt x="13682" y="81552"/>
                  <a:pt x="14976" y="80561"/>
                </a:cubicBezTo>
                <a:cubicBezTo>
                  <a:pt x="16086" y="79768"/>
                  <a:pt x="20523" y="79372"/>
                  <a:pt x="21263" y="78480"/>
                </a:cubicBezTo>
                <a:cubicBezTo>
                  <a:pt x="23112" y="76696"/>
                  <a:pt x="19044" y="72237"/>
                  <a:pt x="20893" y="70454"/>
                </a:cubicBezTo>
                <a:cubicBezTo>
                  <a:pt x="21818" y="69364"/>
                  <a:pt x="26625" y="68670"/>
                  <a:pt x="28104" y="67877"/>
                </a:cubicBezTo>
                <a:cubicBezTo>
                  <a:pt x="29399" y="67184"/>
                  <a:pt x="31802" y="65697"/>
                  <a:pt x="31987" y="64706"/>
                </a:cubicBezTo>
                <a:cubicBezTo>
                  <a:pt x="32172" y="63220"/>
                  <a:pt x="28289" y="60743"/>
                  <a:pt x="27550" y="59256"/>
                </a:cubicBezTo>
                <a:cubicBezTo>
                  <a:pt x="27180" y="58166"/>
                  <a:pt x="26995" y="55887"/>
                  <a:pt x="27180" y="54797"/>
                </a:cubicBezTo>
                <a:cubicBezTo>
                  <a:pt x="27550" y="52716"/>
                  <a:pt x="31432" y="48654"/>
                  <a:pt x="31063" y="46473"/>
                </a:cubicBezTo>
                <a:cubicBezTo>
                  <a:pt x="30693" y="44888"/>
                  <a:pt x="27734" y="41519"/>
                  <a:pt x="25146" y="40528"/>
                </a:cubicBezTo>
                <a:cubicBezTo>
                  <a:pt x="21818" y="39240"/>
                  <a:pt x="12573" y="40231"/>
                  <a:pt x="9244" y="38943"/>
                </a:cubicBezTo>
                <a:cubicBezTo>
                  <a:pt x="7211" y="38249"/>
                  <a:pt x="6286" y="35177"/>
                  <a:pt x="4252" y="34285"/>
                </a:cubicBezTo>
                <a:cubicBezTo>
                  <a:pt x="3513" y="33889"/>
                  <a:pt x="0" y="33492"/>
                  <a:pt x="0" y="33492"/>
                </a:cubicBezTo>
                <a:cubicBezTo>
                  <a:pt x="0" y="33492"/>
                  <a:pt x="14422" y="32997"/>
                  <a:pt x="17935" y="31412"/>
                </a:cubicBezTo>
                <a:cubicBezTo>
                  <a:pt x="19414" y="30718"/>
                  <a:pt x="19414" y="28340"/>
                  <a:pt x="20893" y="27547"/>
                </a:cubicBezTo>
                <a:cubicBezTo>
                  <a:pt x="22557" y="26556"/>
                  <a:pt x="30138" y="25169"/>
                  <a:pt x="30138" y="25169"/>
                </a:cubicBezTo>
                <a:cubicBezTo>
                  <a:pt x="30138" y="25169"/>
                  <a:pt x="36240" y="26853"/>
                  <a:pt x="38274" y="27250"/>
                </a:cubicBezTo>
                <a:cubicBezTo>
                  <a:pt x="40493" y="27646"/>
                  <a:pt x="45670" y="27547"/>
                  <a:pt x="46964" y="28538"/>
                </a:cubicBezTo>
                <a:cubicBezTo>
                  <a:pt x="48258" y="29529"/>
                  <a:pt x="46964" y="32105"/>
                  <a:pt x="46594" y="33294"/>
                </a:cubicBezTo>
                <a:cubicBezTo>
                  <a:pt x="46040" y="34781"/>
                  <a:pt x="42157" y="37654"/>
                  <a:pt x="42711" y="39240"/>
                </a:cubicBezTo>
                <a:cubicBezTo>
                  <a:pt x="43081" y="40132"/>
                  <a:pt x="45855" y="41816"/>
                  <a:pt x="47519" y="42113"/>
                </a:cubicBezTo>
                <a:cubicBezTo>
                  <a:pt x="49368" y="42411"/>
                  <a:pt x="53805" y="42014"/>
                  <a:pt x="55285" y="41321"/>
                </a:cubicBezTo>
                <a:cubicBezTo>
                  <a:pt x="56949" y="40528"/>
                  <a:pt x="57318" y="37853"/>
                  <a:pt x="58613" y="36862"/>
                </a:cubicBezTo>
                <a:cubicBezTo>
                  <a:pt x="60092" y="35970"/>
                  <a:pt x="65084" y="35177"/>
                  <a:pt x="66009" y="34087"/>
                </a:cubicBezTo>
                <a:cubicBezTo>
                  <a:pt x="66933" y="32700"/>
                  <a:pt x="64714" y="29925"/>
                  <a:pt x="63975" y="28538"/>
                </a:cubicBezTo>
                <a:cubicBezTo>
                  <a:pt x="63420" y="27547"/>
                  <a:pt x="62126" y="25367"/>
                  <a:pt x="61016" y="24376"/>
                </a:cubicBezTo>
                <a:cubicBezTo>
                  <a:pt x="60092" y="23385"/>
                  <a:pt x="57503" y="21701"/>
                  <a:pt x="56209" y="20809"/>
                </a:cubicBezTo>
                <a:cubicBezTo>
                  <a:pt x="55469" y="20214"/>
                  <a:pt x="54175" y="19223"/>
                  <a:pt x="53251" y="18728"/>
                </a:cubicBezTo>
                <a:cubicBezTo>
                  <a:pt x="52141" y="17935"/>
                  <a:pt x="48998" y="16548"/>
                  <a:pt x="48443" y="15557"/>
                </a:cubicBezTo>
                <a:cubicBezTo>
                  <a:pt x="47889" y="14467"/>
                  <a:pt x="49553" y="12287"/>
                  <a:pt x="49922" y="11197"/>
                </a:cubicBezTo>
                <a:cubicBezTo>
                  <a:pt x="50477" y="9810"/>
                  <a:pt x="52326" y="7233"/>
                  <a:pt x="52326" y="5945"/>
                </a:cubicBezTo>
                <a:cubicBezTo>
                  <a:pt x="52511" y="4459"/>
                  <a:pt x="50477" y="0"/>
                  <a:pt x="50477" y="0"/>
                </a:cubicBezTo>
                <a:cubicBezTo>
                  <a:pt x="50477" y="0"/>
                  <a:pt x="57873" y="2873"/>
                  <a:pt x="59722" y="4161"/>
                </a:cubicBezTo>
                <a:cubicBezTo>
                  <a:pt x="60647" y="4855"/>
                  <a:pt x="60647" y="6936"/>
                  <a:pt x="62126" y="7530"/>
                </a:cubicBezTo>
                <a:cubicBezTo>
                  <a:pt x="66563" y="9314"/>
                  <a:pt x="80061" y="10206"/>
                  <a:pt x="84869" y="8521"/>
                </a:cubicBezTo>
                <a:cubicBezTo>
                  <a:pt x="86533" y="8026"/>
                  <a:pt x="85793" y="5251"/>
                  <a:pt x="87272" y="4657"/>
                </a:cubicBezTo>
                <a:cubicBezTo>
                  <a:pt x="89861" y="3666"/>
                  <a:pt x="97072" y="5450"/>
                  <a:pt x="99845" y="4657"/>
                </a:cubicBezTo>
                <a:cubicBezTo>
                  <a:pt x="101140" y="4260"/>
                  <a:pt x="101694" y="2477"/>
                  <a:pt x="102804" y="2080"/>
                </a:cubicBezTo>
                <a:cubicBezTo>
                  <a:pt x="105577" y="990"/>
                  <a:pt x="115932" y="495"/>
                  <a:pt x="115932" y="495"/>
                </a:cubicBezTo>
                <a:cubicBezTo>
                  <a:pt x="115932" y="495"/>
                  <a:pt x="115932" y="9512"/>
                  <a:pt x="115932" y="12485"/>
                </a:cubicBezTo>
                <a:cubicBezTo>
                  <a:pt x="115932" y="18034"/>
                  <a:pt x="119815" y="29628"/>
                  <a:pt x="115932" y="34880"/>
                </a:cubicBezTo>
                <a:cubicBezTo>
                  <a:pt x="115007" y="36168"/>
                  <a:pt x="110015" y="37853"/>
                  <a:pt x="108721" y="39042"/>
                </a:cubicBezTo>
                <a:cubicBezTo>
                  <a:pt x="107611" y="39933"/>
                  <a:pt x="107611" y="42312"/>
                  <a:pt x="106317" y="42906"/>
                </a:cubicBezTo>
                <a:cubicBezTo>
                  <a:pt x="102619" y="44591"/>
                  <a:pt x="91155" y="42708"/>
                  <a:pt x="87827" y="44492"/>
                </a:cubicBezTo>
                <a:cubicBezTo>
                  <a:pt x="86902" y="44987"/>
                  <a:pt x="87642" y="46771"/>
                  <a:pt x="86902" y="47365"/>
                </a:cubicBezTo>
                <a:cubicBezTo>
                  <a:pt x="85423" y="48257"/>
                  <a:pt x="80431" y="48356"/>
                  <a:pt x="78582" y="48951"/>
                </a:cubicBezTo>
                <a:cubicBezTo>
                  <a:pt x="77473" y="49248"/>
                  <a:pt x="75254" y="50140"/>
                  <a:pt x="74699" y="50734"/>
                </a:cubicBezTo>
                <a:cubicBezTo>
                  <a:pt x="73035" y="52419"/>
                  <a:pt x="75069" y="56878"/>
                  <a:pt x="72665" y="58265"/>
                </a:cubicBezTo>
                <a:cubicBezTo>
                  <a:pt x="71186" y="59256"/>
                  <a:pt x="65269" y="58959"/>
                  <a:pt x="63050" y="59554"/>
                </a:cubicBezTo>
                <a:cubicBezTo>
                  <a:pt x="61201" y="60049"/>
                  <a:pt x="58058" y="61337"/>
                  <a:pt x="56764" y="62130"/>
                </a:cubicBezTo>
                <a:cubicBezTo>
                  <a:pt x="55654" y="62923"/>
                  <a:pt x="54175" y="64607"/>
                  <a:pt x="53805" y="65598"/>
                </a:cubicBezTo>
                <a:cubicBezTo>
                  <a:pt x="52511" y="68769"/>
                  <a:pt x="50107" y="75706"/>
                  <a:pt x="52881" y="78579"/>
                </a:cubicBezTo>
                <a:cubicBezTo>
                  <a:pt x="53251" y="78976"/>
                  <a:pt x="55469" y="79174"/>
                  <a:pt x="55839" y="79570"/>
                </a:cubicBezTo>
                <a:cubicBezTo>
                  <a:pt x="58428" y="82246"/>
                  <a:pt x="55469" y="88587"/>
                  <a:pt x="55839" y="91560"/>
                </a:cubicBezTo>
                <a:cubicBezTo>
                  <a:pt x="55839" y="92947"/>
                  <a:pt x="58058" y="95821"/>
                  <a:pt x="56764" y="97010"/>
                </a:cubicBezTo>
                <a:cubicBezTo>
                  <a:pt x="56209" y="97506"/>
                  <a:pt x="53620" y="97407"/>
                  <a:pt x="52881" y="97803"/>
                </a:cubicBezTo>
                <a:cubicBezTo>
                  <a:pt x="51956" y="98398"/>
                  <a:pt x="52881" y="100181"/>
                  <a:pt x="51956" y="100677"/>
                </a:cubicBezTo>
                <a:cubicBezTo>
                  <a:pt x="50292" y="101469"/>
                  <a:pt x="44930" y="100280"/>
                  <a:pt x="43081" y="100974"/>
                </a:cubicBezTo>
                <a:cubicBezTo>
                  <a:pt x="42342" y="101172"/>
                  <a:pt x="41972" y="102460"/>
                  <a:pt x="41232" y="102758"/>
                </a:cubicBezTo>
                <a:cubicBezTo>
                  <a:pt x="39013" y="103550"/>
                  <a:pt x="32357" y="102262"/>
                  <a:pt x="30508" y="103253"/>
                </a:cubicBezTo>
                <a:cubicBezTo>
                  <a:pt x="29029" y="104145"/>
                  <a:pt x="29583" y="106820"/>
                  <a:pt x="29583" y="107910"/>
                </a:cubicBezTo>
                <a:cubicBezTo>
                  <a:pt x="29399" y="109000"/>
                  <a:pt x="29583" y="111081"/>
                  <a:pt x="29583" y="112072"/>
                </a:cubicBezTo>
                <a:cubicBezTo>
                  <a:pt x="29583" y="113261"/>
                  <a:pt x="29768" y="115441"/>
                  <a:pt x="29583" y="116531"/>
                </a:cubicBezTo>
                <a:cubicBezTo>
                  <a:pt x="29399" y="117324"/>
                  <a:pt x="27550" y="119900"/>
                  <a:pt x="27550" y="1199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61"/>
          <p:cNvSpPr/>
          <p:nvPr/>
        </p:nvSpPr>
        <p:spPr>
          <a:xfrm>
            <a:off x="4961011" y="3112755"/>
            <a:ext cx="221700" cy="255900"/>
          </a:xfrm>
          <a:custGeom>
            <a:rect b="b" l="l" r="r" t="t"/>
            <a:pathLst>
              <a:path extrusionOk="0" h="120000" w="120000">
                <a:moveTo>
                  <a:pt x="119817" y="104306"/>
                </a:moveTo>
                <a:cubicBezTo>
                  <a:pt x="119817" y="104306"/>
                  <a:pt x="109422" y="105099"/>
                  <a:pt x="106869" y="106684"/>
                </a:cubicBezTo>
                <a:cubicBezTo>
                  <a:pt x="105592" y="107476"/>
                  <a:pt x="105227" y="110330"/>
                  <a:pt x="103951" y="110964"/>
                </a:cubicBezTo>
                <a:cubicBezTo>
                  <a:pt x="101215" y="112232"/>
                  <a:pt x="94103" y="109379"/>
                  <a:pt x="91550" y="110964"/>
                </a:cubicBezTo>
                <a:cubicBezTo>
                  <a:pt x="89908" y="111915"/>
                  <a:pt x="90638" y="116195"/>
                  <a:pt x="89179" y="117146"/>
                </a:cubicBezTo>
                <a:cubicBezTo>
                  <a:pt x="84437" y="119841"/>
                  <a:pt x="71124" y="118414"/>
                  <a:pt x="66565" y="115402"/>
                </a:cubicBezTo>
                <a:cubicBezTo>
                  <a:pt x="65288" y="114610"/>
                  <a:pt x="65106" y="111281"/>
                  <a:pt x="64194" y="110013"/>
                </a:cubicBezTo>
                <a:cubicBezTo>
                  <a:pt x="62553" y="107952"/>
                  <a:pt x="55075" y="103355"/>
                  <a:pt x="55075" y="103355"/>
                </a:cubicBezTo>
                <a:cubicBezTo>
                  <a:pt x="55075" y="103355"/>
                  <a:pt x="48693" y="99867"/>
                  <a:pt x="46504" y="98916"/>
                </a:cubicBezTo>
                <a:cubicBezTo>
                  <a:pt x="45045" y="98282"/>
                  <a:pt x="40851" y="96697"/>
                  <a:pt x="40851" y="96697"/>
                </a:cubicBezTo>
                <a:cubicBezTo>
                  <a:pt x="40851" y="96697"/>
                  <a:pt x="35927" y="89405"/>
                  <a:pt x="33556" y="87661"/>
                </a:cubicBezTo>
                <a:cubicBezTo>
                  <a:pt x="31550" y="85918"/>
                  <a:pt x="25714" y="84491"/>
                  <a:pt x="23525" y="83064"/>
                </a:cubicBezTo>
                <a:cubicBezTo>
                  <a:pt x="21337" y="81638"/>
                  <a:pt x="17689" y="77992"/>
                  <a:pt x="16413" y="75931"/>
                </a:cubicBezTo>
                <a:cubicBezTo>
                  <a:pt x="15501" y="74663"/>
                  <a:pt x="15866" y="71334"/>
                  <a:pt x="14407" y="70541"/>
                </a:cubicBezTo>
                <a:cubicBezTo>
                  <a:pt x="12765" y="69590"/>
                  <a:pt x="6382" y="71017"/>
                  <a:pt x="6382" y="71017"/>
                </a:cubicBezTo>
                <a:cubicBezTo>
                  <a:pt x="6382" y="71017"/>
                  <a:pt x="7294" y="67212"/>
                  <a:pt x="7294" y="65944"/>
                </a:cubicBezTo>
                <a:cubicBezTo>
                  <a:pt x="7294" y="64359"/>
                  <a:pt x="6930" y="60871"/>
                  <a:pt x="6382" y="59286"/>
                </a:cubicBezTo>
                <a:cubicBezTo>
                  <a:pt x="6018" y="57701"/>
                  <a:pt x="4559" y="54689"/>
                  <a:pt x="3829" y="53104"/>
                </a:cubicBezTo>
                <a:cubicBezTo>
                  <a:pt x="3465" y="51836"/>
                  <a:pt x="2188" y="49299"/>
                  <a:pt x="2006" y="48031"/>
                </a:cubicBezTo>
                <a:cubicBezTo>
                  <a:pt x="1641" y="45812"/>
                  <a:pt x="3282" y="41215"/>
                  <a:pt x="2917" y="38996"/>
                </a:cubicBezTo>
                <a:cubicBezTo>
                  <a:pt x="2735" y="37252"/>
                  <a:pt x="0" y="32338"/>
                  <a:pt x="0" y="32338"/>
                </a:cubicBezTo>
                <a:cubicBezTo>
                  <a:pt x="0" y="32338"/>
                  <a:pt x="4376" y="30911"/>
                  <a:pt x="5835" y="30594"/>
                </a:cubicBezTo>
                <a:cubicBezTo>
                  <a:pt x="8024" y="30118"/>
                  <a:pt x="13495" y="31387"/>
                  <a:pt x="14954" y="29801"/>
                </a:cubicBezTo>
                <a:cubicBezTo>
                  <a:pt x="16960" y="27582"/>
                  <a:pt x="14407" y="21558"/>
                  <a:pt x="13495" y="19022"/>
                </a:cubicBezTo>
                <a:cubicBezTo>
                  <a:pt x="13130" y="17754"/>
                  <a:pt x="10577" y="14425"/>
                  <a:pt x="10577" y="14425"/>
                </a:cubicBezTo>
                <a:lnTo>
                  <a:pt x="8206" y="3487"/>
                </a:lnTo>
                <a:cubicBezTo>
                  <a:pt x="8206" y="3487"/>
                  <a:pt x="12401" y="951"/>
                  <a:pt x="14042" y="634"/>
                </a:cubicBezTo>
                <a:cubicBezTo>
                  <a:pt x="16960" y="0"/>
                  <a:pt x="22978" y="1426"/>
                  <a:pt x="25896" y="1426"/>
                </a:cubicBezTo>
                <a:cubicBezTo>
                  <a:pt x="31367" y="1585"/>
                  <a:pt x="42492" y="792"/>
                  <a:pt x="47963" y="634"/>
                </a:cubicBezTo>
                <a:cubicBezTo>
                  <a:pt x="50151" y="634"/>
                  <a:pt x="54528" y="0"/>
                  <a:pt x="56534" y="634"/>
                </a:cubicBezTo>
                <a:cubicBezTo>
                  <a:pt x="63282" y="2853"/>
                  <a:pt x="72218" y="13949"/>
                  <a:pt x="78601" y="16803"/>
                </a:cubicBezTo>
                <a:cubicBezTo>
                  <a:pt x="81155" y="18071"/>
                  <a:pt x="88085" y="17912"/>
                  <a:pt x="90091" y="19815"/>
                </a:cubicBezTo>
                <a:cubicBezTo>
                  <a:pt x="91550" y="21241"/>
                  <a:pt x="90273" y="25997"/>
                  <a:pt x="91550" y="27741"/>
                </a:cubicBezTo>
                <a:cubicBezTo>
                  <a:pt x="94285" y="31070"/>
                  <a:pt x="108328" y="35984"/>
                  <a:pt x="108328" y="35984"/>
                </a:cubicBezTo>
                <a:cubicBezTo>
                  <a:pt x="108328" y="35984"/>
                  <a:pt x="108693" y="40105"/>
                  <a:pt x="108693" y="41373"/>
                </a:cubicBezTo>
                <a:cubicBezTo>
                  <a:pt x="108875" y="43276"/>
                  <a:pt x="109969" y="46763"/>
                  <a:pt x="109240" y="48507"/>
                </a:cubicBezTo>
                <a:cubicBezTo>
                  <a:pt x="108510" y="49933"/>
                  <a:pt x="105227" y="51360"/>
                  <a:pt x="104498" y="52628"/>
                </a:cubicBezTo>
                <a:cubicBezTo>
                  <a:pt x="103586" y="54214"/>
                  <a:pt x="102310" y="58335"/>
                  <a:pt x="103404" y="59762"/>
                </a:cubicBezTo>
                <a:cubicBezTo>
                  <a:pt x="104316" y="60871"/>
                  <a:pt x="108693" y="59920"/>
                  <a:pt x="109604" y="61030"/>
                </a:cubicBezTo>
                <a:cubicBezTo>
                  <a:pt x="111610" y="63249"/>
                  <a:pt x="108510" y="69114"/>
                  <a:pt x="108693" y="71809"/>
                </a:cubicBezTo>
                <a:cubicBezTo>
                  <a:pt x="109057" y="74663"/>
                  <a:pt x="111246" y="80211"/>
                  <a:pt x="111610" y="83064"/>
                </a:cubicBezTo>
                <a:cubicBezTo>
                  <a:pt x="111975" y="86076"/>
                  <a:pt x="110516" y="92417"/>
                  <a:pt x="112158" y="95112"/>
                </a:cubicBezTo>
                <a:cubicBezTo>
                  <a:pt x="112705" y="96380"/>
                  <a:pt x="115987" y="97648"/>
                  <a:pt x="116899" y="98916"/>
                </a:cubicBezTo>
                <a:cubicBezTo>
                  <a:pt x="117811" y="100026"/>
                  <a:pt x="119817" y="104306"/>
                  <a:pt x="119817" y="10430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p61"/>
          <p:cNvSpPr/>
          <p:nvPr/>
        </p:nvSpPr>
        <p:spPr>
          <a:xfrm>
            <a:off x="4959521" y="2995181"/>
            <a:ext cx="104100" cy="124800"/>
          </a:xfrm>
          <a:custGeom>
            <a:rect b="b" l="l" r="r" t="t"/>
            <a:pathLst>
              <a:path extrusionOk="0" h="120000" w="120000">
                <a:moveTo>
                  <a:pt x="103246" y="0"/>
                </a:moveTo>
                <a:cubicBezTo>
                  <a:pt x="103246" y="0"/>
                  <a:pt x="114935" y="14270"/>
                  <a:pt x="116883" y="19459"/>
                </a:cubicBezTo>
                <a:cubicBezTo>
                  <a:pt x="119610" y="28540"/>
                  <a:pt x="119220" y="47675"/>
                  <a:pt x="116883" y="56432"/>
                </a:cubicBezTo>
                <a:cubicBezTo>
                  <a:pt x="114935" y="62918"/>
                  <a:pt x="105584" y="73621"/>
                  <a:pt x="103246" y="79459"/>
                </a:cubicBezTo>
                <a:cubicBezTo>
                  <a:pt x="101298" y="84972"/>
                  <a:pt x="98181" y="95675"/>
                  <a:pt x="98961" y="101189"/>
                </a:cubicBezTo>
                <a:cubicBezTo>
                  <a:pt x="99350" y="104756"/>
                  <a:pt x="104805" y="113513"/>
                  <a:pt x="104805" y="113513"/>
                </a:cubicBezTo>
                <a:cubicBezTo>
                  <a:pt x="104805" y="113513"/>
                  <a:pt x="69740" y="115459"/>
                  <a:pt x="58051" y="115459"/>
                </a:cubicBezTo>
                <a:cubicBezTo>
                  <a:pt x="51428" y="115135"/>
                  <a:pt x="38571" y="112540"/>
                  <a:pt x="32337" y="113513"/>
                </a:cubicBezTo>
                <a:cubicBezTo>
                  <a:pt x="28831" y="114162"/>
                  <a:pt x="20259" y="119675"/>
                  <a:pt x="20259" y="119675"/>
                </a:cubicBezTo>
                <a:lnTo>
                  <a:pt x="2727" y="114486"/>
                </a:lnTo>
                <a:cubicBezTo>
                  <a:pt x="2727" y="114486"/>
                  <a:pt x="0" y="76216"/>
                  <a:pt x="8961" y="66810"/>
                </a:cubicBezTo>
                <a:cubicBezTo>
                  <a:pt x="12857" y="62594"/>
                  <a:pt x="27272" y="61297"/>
                  <a:pt x="33506" y="59027"/>
                </a:cubicBezTo>
                <a:cubicBezTo>
                  <a:pt x="37012" y="57729"/>
                  <a:pt x="45584" y="55783"/>
                  <a:pt x="47532" y="53189"/>
                </a:cubicBezTo>
                <a:cubicBezTo>
                  <a:pt x="49480" y="50594"/>
                  <a:pt x="51038" y="43459"/>
                  <a:pt x="48701" y="41189"/>
                </a:cubicBezTo>
                <a:cubicBezTo>
                  <a:pt x="46363" y="38918"/>
                  <a:pt x="35844" y="41837"/>
                  <a:pt x="33506" y="39567"/>
                </a:cubicBezTo>
                <a:cubicBezTo>
                  <a:pt x="31558" y="37621"/>
                  <a:pt x="33506" y="32432"/>
                  <a:pt x="33506" y="30162"/>
                </a:cubicBezTo>
                <a:cubicBezTo>
                  <a:pt x="32727" y="24000"/>
                  <a:pt x="28441" y="6486"/>
                  <a:pt x="28441" y="6486"/>
                </a:cubicBezTo>
                <a:cubicBezTo>
                  <a:pt x="28441" y="6486"/>
                  <a:pt x="46753" y="6162"/>
                  <a:pt x="52987" y="6486"/>
                </a:cubicBezTo>
                <a:cubicBezTo>
                  <a:pt x="58831" y="6486"/>
                  <a:pt x="70519" y="7783"/>
                  <a:pt x="76363" y="7135"/>
                </a:cubicBezTo>
                <a:cubicBezTo>
                  <a:pt x="83376" y="6486"/>
                  <a:pt x="103246" y="0"/>
                  <a:pt x="103246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9" name="Google Shape;689;p61"/>
          <p:cNvSpPr/>
          <p:nvPr/>
        </p:nvSpPr>
        <p:spPr>
          <a:xfrm>
            <a:off x="4786880" y="3260094"/>
            <a:ext cx="254400" cy="246900"/>
          </a:xfrm>
          <a:custGeom>
            <a:rect b="b" l="l" r="r" t="t"/>
            <a:pathLst>
              <a:path extrusionOk="0" h="120000" w="120000">
                <a:moveTo>
                  <a:pt x="43174" y="119835"/>
                </a:moveTo>
                <a:cubicBezTo>
                  <a:pt x="43174" y="119835"/>
                  <a:pt x="47460" y="118030"/>
                  <a:pt x="48888" y="117701"/>
                </a:cubicBezTo>
                <a:cubicBezTo>
                  <a:pt x="51111" y="117373"/>
                  <a:pt x="55555" y="118194"/>
                  <a:pt x="57619" y="117701"/>
                </a:cubicBezTo>
                <a:cubicBezTo>
                  <a:pt x="59047" y="117537"/>
                  <a:pt x="62222" y="116716"/>
                  <a:pt x="63174" y="115567"/>
                </a:cubicBezTo>
                <a:cubicBezTo>
                  <a:pt x="64285" y="114090"/>
                  <a:pt x="63174" y="109658"/>
                  <a:pt x="64285" y="108180"/>
                </a:cubicBezTo>
                <a:cubicBezTo>
                  <a:pt x="65238" y="107195"/>
                  <a:pt x="68253" y="107523"/>
                  <a:pt x="69365" y="106867"/>
                </a:cubicBezTo>
                <a:cubicBezTo>
                  <a:pt x="70317" y="106538"/>
                  <a:pt x="72539" y="105389"/>
                  <a:pt x="73174" y="104404"/>
                </a:cubicBezTo>
                <a:cubicBezTo>
                  <a:pt x="73968" y="102927"/>
                  <a:pt x="72698" y="98659"/>
                  <a:pt x="73968" y="97510"/>
                </a:cubicBezTo>
                <a:cubicBezTo>
                  <a:pt x="75555" y="95868"/>
                  <a:pt x="80793" y="97346"/>
                  <a:pt x="82698" y="96196"/>
                </a:cubicBezTo>
                <a:cubicBezTo>
                  <a:pt x="84126" y="95212"/>
                  <a:pt x="86507" y="90615"/>
                  <a:pt x="86507" y="90615"/>
                </a:cubicBezTo>
                <a:cubicBezTo>
                  <a:pt x="86507" y="90615"/>
                  <a:pt x="98888" y="89794"/>
                  <a:pt x="101904" y="87168"/>
                </a:cubicBezTo>
                <a:cubicBezTo>
                  <a:pt x="103174" y="86019"/>
                  <a:pt x="103174" y="81915"/>
                  <a:pt x="104285" y="80601"/>
                </a:cubicBezTo>
                <a:cubicBezTo>
                  <a:pt x="105873" y="78960"/>
                  <a:pt x="112222" y="76826"/>
                  <a:pt x="112222" y="76826"/>
                </a:cubicBezTo>
                <a:cubicBezTo>
                  <a:pt x="112222" y="76826"/>
                  <a:pt x="111428" y="62380"/>
                  <a:pt x="113492" y="58276"/>
                </a:cubicBezTo>
                <a:cubicBezTo>
                  <a:pt x="114285" y="56634"/>
                  <a:pt x="118412" y="55321"/>
                  <a:pt x="118888" y="53515"/>
                </a:cubicBezTo>
                <a:cubicBezTo>
                  <a:pt x="119841" y="50725"/>
                  <a:pt x="116666" y="44815"/>
                  <a:pt x="116507" y="41860"/>
                </a:cubicBezTo>
                <a:cubicBezTo>
                  <a:pt x="116190" y="38413"/>
                  <a:pt x="117301" y="28071"/>
                  <a:pt x="117301" y="28071"/>
                </a:cubicBezTo>
                <a:cubicBezTo>
                  <a:pt x="117301" y="28071"/>
                  <a:pt x="113174" y="20519"/>
                  <a:pt x="110952" y="18549"/>
                </a:cubicBezTo>
                <a:cubicBezTo>
                  <a:pt x="109206" y="16908"/>
                  <a:pt x="104285" y="15430"/>
                  <a:pt x="102222" y="13953"/>
                </a:cubicBezTo>
                <a:cubicBezTo>
                  <a:pt x="100317" y="12311"/>
                  <a:pt x="97142" y="8700"/>
                  <a:pt x="96031" y="6566"/>
                </a:cubicBezTo>
                <a:cubicBezTo>
                  <a:pt x="95238" y="5253"/>
                  <a:pt x="95555" y="1805"/>
                  <a:pt x="94285" y="984"/>
                </a:cubicBezTo>
                <a:cubicBezTo>
                  <a:pt x="92857" y="0"/>
                  <a:pt x="87301" y="1313"/>
                  <a:pt x="87301" y="1313"/>
                </a:cubicBezTo>
                <a:cubicBezTo>
                  <a:pt x="87301" y="1313"/>
                  <a:pt x="86666" y="6238"/>
                  <a:pt x="85555" y="7387"/>
                </a:cubicBezTo>
                <a:cubicBezTo>
                  <a:pt x="84285" y="9028"/>
                  <a:pt x="79523" y="9521"/>
                  <a:pt x="78095" y="10834"/>
                </a:cubicBezTo>
                <a:cubicBezTo>
                  <a:pt x="76666" y="12147"/>
                  <a:pt x="74920" y="15923"/>
                  <a:pt x="74285" y="17729"/>
                </a:cubicBezTo>
                <a:cubicBezTo>
                  <a:pt x="72222" y="24952"/>
                  <a:pt x="69365" y="40875"/>
                  <a:pt x="71904" y="47934"/>
                </a:cubicBezTo>
                <a:cubicBezTo>
                  <a:pt x="72380" y="49411"/>
                  <a:pt x="74761" y="51545"/>
                  <a:pt x="76031" y="52202"/>
                </a:cubicBezTo>
                <a:cubicBezTo>
                  <a:pt x="77460" y="53023"/>
                  <a:pt x="81428" y="51874"/>
                  <a:pt x="82698" y="53187"/>
                </a:cubicBezTo>
                <a:cubicBezTo>
                  <a:pt x="84761" y="55321"/>
                  <a:pt x="84761" y="62216"/>
                  <a:pt x="84285" y="65170"/>
                </a:cubicBezTo>
                <a:cubicBezTo>
                  <a:pt x="84126" y="66976"/>
                  <a:pt x="83174" y="70588"/>
                  <a:pt x="81904" y="71737"/>
                </a:cubicBezTo>
                <a:cubicBezTo>
                  <a:pt x="79682" y="73214"/>
                  <a:pt x="73809" y="73214"/>
                  <a:pt x="71428" y="72065"/>
                </a:cubicBezTo>
                <a:cubicBezTo>
                  <a:pt x="70000" y="71409"/>
                  <a:pt x="67936" y="68454"/>
                  <a:pt x="67301" y="66976"/>
                </a:cubicBezTo>
                <a:cubicBezTo>
                  <a:pt x="66031" y="64350"/>
                  <a:pt x="66825" y="58276"/>
                  <a:pt x="65238" y="56142"/>
                </a:cubicBezTo>
                <a:cubicBezTo>
                  <a:pt x="63968" y="54336"/>
                  <a:pt x="59047" y="53515"/>
                  <a:pt x="57619" y="51874"/>
                </a:cubicBezTo>
                <a:cubicBezTo>
                  <a:pt x="57142" y="51053"/>
                  <a:pt x="57301" y="48426"/>
                  <a:pt x="56507" y="47934"/>
                </a:cubicBezTo>
                <a:cubicBezTo>
                  <a:pt x="54761" y="46949"/>
                  <a:pt x="50476" y="48426"/>
                  <a:pt x="48888" y="49740"/>
                </a:cubicBezTo>
                <a:cubicBezTo>
                  <a:pt x="47619" y="50725"/>
                  <a:pt x="47460" y="55157"/>
                  <a:pt x="46031" y="55649"/>
                </a:cubicBezTo>
                <a:cubicBezTo>
                  <a:pt x="44920" y="56142"/>
                  <a:pt x="42222" y="54829"/>
                  <a:pt x="41428" y="54008"/>
                </a:cubicBezTo>
                <a:cubicBezTo>
                  <a:pt x="39682" y="52038"/>
                  <a:pt x="40476" y="45307"/>
                  <a:pt x="38571" y="43666"/>
                </a:cubicBezTo>
                <a:cubicBezTo>
                  <a:pt x="36507" y="41860"/>
                  <a:pt x="28095" y="42352"/>
                  <a:pt x="28095" y="42352"/>
                </a:cubicBezTo>
                <a:cubicBezTo>
                  <a:pt x="28095" y="42352"/>
                  <a:pt x="30952" y="61723"/>
                  <a:pt x="26825" y="65663"/>
                </a:cubicBezTo>
                <a:cubicBezTo>
                  <a:pt x="25238" y="67140"/>
                  <a:pt x="20000" y="66812"/>
                  <a:pt x="18095" y="65663"/>
                </a:cubicBezTo>
                <a:cubicBezTo>
                  <a:pt x="16666" y="64842"/>
                  <a:pt x="16507" y="60410"/>
                  <a:pt x="14761" y="59589"/>
                </a:cubicBezTo>
                <a:cubicBezTo>
                  <a:pt x="14126" y="59261"/>
                  <a:pt x="11746" y="59425"/>
                  <a:pt x="10952" y="60082"/>
                </a:cubicBezTo>
                <a:cubicBezTo>
                  <a:pt x="10000" y="61067"/>
                  <a:pt x="11587" y="64678"/>
                  <a:pt x="10634" y="65663"/>
                </a:cubicBezTo>
                <a:cubicBezTo>
                  <a:pt x="9523" y="66812"/>
                  <a:pt x="5396" y="65335"/>
                  <a:pt x="4285" y="66484"/>
                </a:cubicBezTo>
                <a:cubicBezTo>
                  <a:pt x="0" y="71573"/>
                  <a:pt x="3650" y="86511"/>
                  <a:pt x="3968" y="93242"/>
                </a:cubicBezTo>
                <a:cubicBezTo>
                  <a:pt x="3968" y="95376"/>
                  <a:pt x="3968" y="99972"/>
                  <a:pt x="4761" y="101942"/>
                </a:cubicBezTo>
                <a:cubicBezTo>
                  <a:pt x="5873" y="104897"/>
                  <a:pt x="11111" y="108837"/>
                  <a:pt x="12222" y="111792"/>
                </a:cubicBezTo>
                <a:cubicBezTo>
                  <a:pt x="12698" y="112941"/>
                  <a:pt x="12698" y="117045"/>
                  <a:pt x="12698" y="117045"/>
                </a:cubicBezTo>
                <a:cubicBezTo>
                  <a:pt x="12698" y="117045"/>
                  <a:pt x="16349" y="118030"/>
                  <a:pt x="17619" y="118194"/>
                </a:cubicBezTo>
                <a:cubicBezTo>
                  <a:pt x="23968" y="119179"/>
                  <a:pt x="43174" y="119835"/>
                  <a:pt x="43174" y="1198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4624659" y="2551673"/>
            <a:ext cx="229200" cy="369000"/>
          </a:xfrm>
          <a:custGeom>
            <a:rect b="b" l="l" r="r" t="t"/>
            <a:pathLst>
              <a:path extrusionOk="0" h="120000" w="120000">
                <a:moveTo>
                  <a:pt x="18966" y="329"/>
                </a:moveTo>
                <a:cubicBezTo>
                  <a:pt x="18966" y="329"/>
                  <a:pt x="19852" y="3400"/>
                  <a:pt x="20384" y="4387"/>
                </a:cubicBezTo>
                <a:cubicBezTo>
                  <a:pt x="20915" y="5045"/>
                  <a:pt x="22156" y="6471"/>
                  <a:pt x="22688" y="7239"/>
                </a:cubicBezTo>
                <a:cubicBezTo>
                  <a:pt x="24106" y="8994"/>
                  <a:pt x="26942" y="12394"/>
                  <a:pt x="27474" y="14259"/>
                </a:cubicBezTo>
                <a:cubicBezTo>
                  <a:pt x="29778" y="23254"/>
                  <a:pt x="33146" y="43656"/>
                  <a:pt x="23751" y="50566"/>
                </a:cubicBezTo>
                <a:cubicBezTo>
                  <a:pt x="22511" y="51553"/>
                  <a:pt x="17725" y="51115"/>
                  <a:pt x="16307" y="51773"/>
                </a:cubicBezTo>
                <a:cubicBezTo>
                  <a:pt x="14534" y="52541"/>
                  <a:pt x="13471" y="55173"/>
                  <a:pt x="12053" y="56051"/>
                </a:cubicBezTo>
                <a:cubicBezTo>
                  <a:pt x="10635" y="57038"/>
                  <a:pt x="6558" y="58025"/>
                  <a:pt x="5140" y="59012"/>
                </a:cubicBezTo>
                <a:cubicBezTo>
                  <a:pt x="3899" y="59670"/>
                  <a:pt x="1418" y="61425"/>
                  <a:pt x="886" y="62413"/>
                </a:cubicBezTo>
                <a:cubicBezTo>
                  <a:pt x="0" y="64058"/>
                  <a:pt x="1240" y="69213"/>
                  <a:pt x="1240" y="69213"/>
                </a:cubicBezTo>
                <a:cubicBezTo>
                  <a:pt x="1240" y="69213"/>
                  <a:pt x="4785" y="68555"/>
                  <a:pt x="5672" y="68994"/>
                </a:cubicBezTo>
                <a:cubicBezTo>
                  <a:pt x="7267" y="69542"/>
                  <a:pt x="6912" y="72285"/>
                  <a:pt x="7621" y="73272"/>
                </a:cubicBezTo>
                <a:cubicBezTo>
                  <a:pt x="8153" y="74259"/>
                  <a:pt x="10103" y="76014"/>
                  <a:pt x="10812" y="77001"/>
                </a:cubicBezTo>
                <a:cubicBezTo>
                  <a:pt x="12230" y="78647"/>
                  <a:pt x="15243" y="81608"/>
                  <a:pt x="15952" y="83363"/>
                </a:cubicBezTo>
                <a:cubicBezTo>
                  <a:pt x="16307" y="84241"/>
                  <a:pt x="16838" y="86325"/>
                  <a:pt x="15952" y="87093"/>
                </a:cubicBezTo>
                <a:cubicBezTo>
                  <a:pt x="15243" y="87751"/>
                  <a:pt x="11521" y="87751"/>
                  <a:pt x="11344" y="88519"/>
                </a:cubicBezTo>
                <a:cubicBezTo>
                  <a:pt x="11166" y="88957"/>
                  <a:pt x="13293" y="89287"/>
                  <a:pt x="13648" y="89725"/>
                </a:cubicBezTo>
                <a:cubicBezTo>
                  <a:pt x="14711" y="90603"/>
                  <a:pt x="15066" y="93016"/>
                  <a:pt x="15952" y="94003"/>
                </a:cubicBezTo>
                <a:cubicBezTo>
                  <a:pt x="16661" y="94881"/>
                  <a:pt x="19320" y="96197"/>
                  <a:pt x="19675" y="97184"/>
                </a:cubicBezTo>
                <a:cubicBezTo>
                  <a:pt x="20029" y="98062"/>
                  <a:pt x="19497" y="99926"/>
                  <a:pt x="18788" y="100585"/>
                </a:cubicBezTo>
                <a:cubicBezTo>
                  <a:pt x="17902" y="101352"/>
                  <a:pt x="14180" y="101791"/>
                  <a:pt x="13648" y="102669"/>
                </a:cubicBezTo>
                <a:cubicBezTo>
                  <a:pt x="12939" y="103546"/>
                  <a:pt x="14002" y="105521"/>
                  <a:pt x="14534" y="106398"/>
                </a:cubicBezTo>
                <a:cubicBezTo>
                  <a:pt x="15775" y="108263"/>
                  <a:pt x="20915" y="111115"/>
                  <a:pt x="22511" y="112760"/>
                </a:cubicBezTo>
                <a:cubicBezTo>
                  <a:pt x="24283" y="114515"/>
                  <a:pt x="28005" y="119890"/>
                  <a:pt x="28005" y="119890"/>
                </a:cubicBezTo>
                <a:cubicBezTo>
                  <a:pt x="28005" y="119890"/>
                  <a:pt x="32437" y="118135"/>
                  <a:pt x="34032" y="117915"/>
                </a:cubicBezTo>
                <a:cubicBezTo>
                  <a:pt x="36691" y="117586"/>
                  <a:pt x="42186" y="119232"/>
                  <a:pt x="44313" y="118464"/>
                </a:cubicBezTo>
                <a:cubicBezTo>
                  <a:pt x="46085" y="117806"/>
                  <a:pt x="46085" y="114844"/>
                  <a:pt x="47680" y="114186"/>
                </a:cubicBezTo>
                <a:cubicBezTo>
                  <a:pt x="49985" y="113089"/>
                  <a:pt x="56720" y="114405"/>
                  <a:pt x="59202" y="113528"/>
                </a:cubicBezTo>
                <a:cubicBezTo>
                  <a:pt x="61329" y="112870"/>
                  <a:pt x="62924" y="109689"/>
                  <a:pt x="64874" y="108921"/>
                </a:cubicBezTo>
                <a:cubicBezTo>
                  <a:pt x="67001" y="108043"/>
                  <a:pt x="73028" y="108482"/>
                  <a:pt x="74977" y="107495"/>
                </a:cubicBezTo>
                <a:cubicBezTo>
                  <a:pt x="76750" y="106727"/>
                  <a:pt x="77282" y="103546"/>
                  <a:pt x="78700" y="102669"/>
                </a:cubicBezTo>
                <a:cubicBezTo>
                  <a:pt x="80118" y="101791"/>
                  <a:pt x="84372" y="101462"/>
                  <a:pt x="85790" y="100585"/>
                </a:cubicBezTo>
                <a:cubicBezTo>
                  <a:pt x="87562" y="99597"/>
                  <a:pt x="88980" y="96307"/>
                  <a:pt x="90398" y="95100"/>
                </a:cubicBezTo>
                <a:cubicBezTo>
                  <a:pt x="91816" y="94003"/>
                  <a:pt x="95361" y="91919"/>
                  <a:pt x="97311" y="91151"/>
                </a:cubicBezTo>
                <a:cubicBezTo>
                  <a:pt x="98552" y="90712"/>
                  <a:pt x="101388" y="90493"/>
                  <a:pt x="102451" y="89945"/>
                </a:cubicBezTo>
                <a:cubicBezTo>
                  <a:pt x="103338" y="89506"/>
                  <a:pt x="104579" y="88299"/>
                  <a:pt x="104756" y="87641"/>
                </a:cubicBezTo>
                <a:cubicBezTo>
                  <a:pt x="105110" y="86873"/>
                  <a:pt x="105110" y="85118"/>
                  <a:pt x="104401" y="84460"/>
                </a:cubicBezTo>
                <a:cubicBezTo>
                  <a:pt x="103692" y="83802"/>
                  <a:pt x="100502" y="83692"/>
                  <a:pt x="99615" y="83034"/>
                </a:cubicBezTo>
                <a:cubicBezTo>
                  <a:pt x="98375" y="82047"/>
                  <a:pt x="99261" y="78866"/>
                  <a:pt x="97843" y="77879"/>
                </a:cubicBezTo>
                <a:cubicBezTo>
                  <a:pt x="96425" y="76892"/>
                  <a:pt x="90930" y="77001"/>
                  <a:pt x="89867" y="75904"/>
                </a:cubicBezTo>
                <a:cubicBezTo>
                  <a:pt x="88980" y="74917"/>
                  <a:pt x="89512" y="72285"/>
                  <a:pt x="90930" y="71517"/>
                </a:cubicBezTo>
                <a:cubicBezTo>
                  <a:pt x="92348" y="70749"/>
                  <a:pt x="97311" y="72065"/>
                  <a:pt x="98729" y="71297"/>
                </a:cubicBezTo>
                <a:cubicBezTo>
                  <a:pt x="101033" y="70091"/>
                  <a:pt x="100502" y="66032"/>
                  <a:pt x="101565" y="64387"/>
                </a:cubicBezTo>
                <a:cubicBezTo>
                  <a:pt x="102806" y="62303"/>
                  <a:pt x="105465" y="58244"/>
                  <a:pt x="108124" y="56819"/>
                </a:cubicBezTo>
                <a:cubicBezTo>
                  <a:pt x="109542" y="56160"/>
                  <a:pt x="113973" y="56380"/>
                  <a:pt x="115036" y="55393"/>
                </a:cubicBezTo>
                <a:cubicBezTo>
                  <a:pt x="119822" y="51444"/>
                  <a:pt x="115923" y="35868"/>
                  <a:pt x="115923" y="35868"/>
                </a:cubicBezTo>
                <a:cubicBezTo>
                  <a:pt x="115923" y="35868"/>
                  <a:pt x="110251" y="35648"/>
                  <a:pt x="108478" y="35210"/>
                </a:cubicBezTo>
                <a:cubicBezTo>
                  <a:pt x="103338" y="33893"/>
                  <a:pt x="95539" y="28519"/>
                  <a:pt x="90930" y="26654"/>
                </a:cubicBezTo>
                <a:cubicBezTo>
                  <a:pt x="89158" y="25886"/>
                  <a:pt x="85258" y="24570"/>
                  <a:pt x="83485" y="24021"/>
                </a:cubicBezTo>
                <a:cubicBezTo>
                  <a:pt x="79409" y="22705"/>
                  <a:pt x="70369" y="21060"/>
                  <a:pt x="67178" y="19085"/>
                </a:cubicBezTo>
                <a:cubicBezTo>
                  <a:pt x="65051" y="17989"/>
                  <a:pt x="63810" y="14040"/>
                  <a:pt x="61506" y="13053"/>
                </a:cubicBezTo>
                <a:cubicBezTo>
                  <a:pt x="57607" y="11517"/>
                  <a:pt x="46617" y="13162"/>
                  <a:pt x="42895" y="11407"/>
                </a:cubicBezTo>
                <a:cubicBezTo>
                  <a:pt x="40945" y="10530"/>
                  <a:pt x="41122" y="6800"/>
                  <a:pt x="39172" y="5703"/>
                </a:cubicBezTo>
                <a:cubicBezTo>
                  <a:pt x="37400" y="4606"/>
                  <a:pt x="31550" y="4826"/>
                  <a:pt x="29955" y="3729"/>
                </a:cubicBezTo>
                <a:cubicBezTo>
                  <a:pt x="29246" y="3180"/>
                  <a:pt x="29778" y="1535"/>
                  <a:pt x="29069" y="1096"/>
                </a:cubicBezTo>
                <a:cubicBezTo>
                  <a:pt x="27119" y="0"/>
                  <a:pt x="18966" y="329"/>
                  <a:pt x="18966" y="32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4359745" y="2530837"/>
            <a:ext cx="327300" cy="267900"/>
          </a:xfrm>
          <a:custGeom>
            <a:rect b="b" l="l" r="r" t="t"/>
            <a:pathLst>
              <a:path extrusionOk="0" h="120000" w="120000">
                <a:moveTo>
                  <a:pt x="26377" y="119243"/>
                </a:moveTo>
                <a:cubicBezTo>
                  <a:pt x="27368" y="118486"/>
                  <a:pt x="28111" y="115611"/>
                  <a:pt x="28606" y="114401"/>
                </a:cubicBezTo>
                <a:cubicBezTo>
                  <a:pt x="29349" y="112736"/>
                  <a:pt x="30340" y="108802"/>
                  <a:pt x="31578" y="107742"/>
                </a:cubicBezTo>
                <a:cubicBezTo>
                  <a:pt x="32941" y="106380"/>
                  <a:pt x="36656" y="105472"/>
                  <a:pt x="38390" y="105321"/>
                </a:cubicBezTo>
                <a:cubicBezTo>
                  <a:pt x="39876" y="105170"/>
                  <a:pt x="43219" y="105472"/>
                  <a:pt x="44582" y="106532"/>
                </a:cubicBezTo>
                <a:cubicBezTo>
                  <a:pt x="45820" y="107440"/>
                  <a:pt x="46315" y="113190"/>
                  <a:pt x="47801" y="112887"/>
                </a:cubicBezTo>
                <a:cubicBezTo>
                  <a:pt x="48544" y="112585"/>
                  <a:pt x="47801" y="109558"/>
                  <a:pt x="48421" y="108802"/>
                </a:cubicBezTo>
                <a:cubicBezTo>
                  <a:pt x="50154" y="106986"/>
                  <a:pt x="55479" y="108045"/>
                  <a:pt x="57832" y="107742"/>
                </a:cubicBezTo>
                <a:cubicBezTo>
                  <a:pt x="59318" y="107440"/>
                  <a:pt x="62043" y="106380"/>
                  <a:pt x="63405" y="106834"/>
                </a:cubicBezTo>
                <a:cubicBezTo>
                  <a:pt x="64891" y="107440"/>
                  <a:pt x="66501" y="111223"/>
                  <a:pt x="67987" y="111979"/>
                </a:cubicBezTo>
                <a:cubicBezTo>
                  <a:pt x="69349" y="112887"/>
                  <a:pt x="72817" y="113947"/>
                  <a:pt x="74179" y="112887"/>
                </a:cubicBezTo>
                <a:cubicBezTo>
                  <a:pt x="75046" y="112131"/>
                  <a:pt x="74303" y="108499"/>
                  <a:pt x="75046" y="107742"/>
                </a:cubicBezTo>
                <a:cubicBezTo>
                  <a:pt x="77151" y="105775"/>
                  <a:pt x="82724" y="106683"/>
                  <a:pt x="85077" y="108045"/>
                </a:cubicBezTo>
                <a:cubicBezTo>
                  <a:pt x="86315" y="108802"/>
                  <a:pt x="87306" y="113190"/>
                  <a:pt x="88668" y="113190"/>
                </a:cubicBezTo>
                <a:cubicBezTo>
                  <a:pt x="90154" y="113190"/>
                  <a:pt x="91145" y="109104"/>
                  <a:pt x="92136" y="108045"/>
                </a:cubicBezTo>
                <a:cubicBezTo>
                  <a:pt x="93374" y="106834"/>
                  <a:pt x="97585" y="104262"/>
                  <a:pt x="97585" y="104262"/>
                </a:cubicBezTo>
                <a:cubicBezTo>
                  <a:pt x="97585" y="104262"/>
                  <a:pt x="96842" y="97150"/>
                  <a:pt x="97337" y="95031"/>
                </a:cubicBezTo>
                <a:cubicBezTo>
                  <a:pt x="97708" y="93518"/>
                  <a:pt x="99442" y="91248"/>
                  <a:pt x="100309" y="90189"/>
                </a:cubicBezTo>
                <a:cubicBezTo>
                  <a:pt x="101424" y="88978"/>
                  <a:pt x="104148" y="87465"/>
                  <a:pt x="105139" y="86254"/>
                </a:cubicBezTo>
                <a:cubicBezTo>
                  <a:pt x="106130" y="84892"/>
                  <a:pt x="106996" y="81261"/>
                  <a:pt x="108111" y="80201"/>
                </a:cubicBezTo>
                <a:cubicBezTo>
                  <a:pt x="109226" y="79293"/>
                  <a:pt x="112445" y="79899"/>
                  <a:pt x="113312" y="78688"/>
                </a:cubicBezTo>
                <a:cubicBezTo>
                  <a:pt x="119876" y="69003"/>
                  <a:pt x="117523" y="41008"/>
                  <a:pt x="115913" y="28600"/>
                </a:cubicBezTo>
                <a:cubicBezTo>
                  <a:pt x="115541" y="25876"/>
                  <a:pt x="113560" y="21185"/>
                  <a:pt x="112693" y="18764"/>
                </a:cubicBezTo>
                <a:cubicBezTo>
                  <a:pt x="112321" y="17856"/>
                  <a:pt x="111331" y="15889"/>
                  <a:pt x="111083" y="14829"/>
                </a:cubicBezTo>
                <a:cubicBezTo>
                  <a:pt x="110712" y="13467"/>
                  <a:pt x="109969" y="9382"/>
                  <a:pt x="109969" y="9382"/>
                </a:cubicBezTo>
                <a:cubicBezTo>
                  <a:pt x="109969" y="9382"/>
                  <a:pt x="106377" y="7717"/>
                  <a:pt x="105139" y="7263"/>
                </a:cubicBezTo>
                <a:cubicBezTo>
                  <a:pt x="103034" y="6658"/>
                  <a:pt x="98080" y="7868"/>
                  <a:pt x="96470" y="6052"/>
                </a:cubicBezTo>
                <a:cubicBezTo>
                  <a:pt x="95727" y="5296"/>
                  <a:pt x="96222" y="2421"/>
                  <a:pt x="95479" y="1815"/>
                </a:cubicBezTo>
                <a:cubicBezTo>
                  <a:pt x="93498" y="0"/>
                  <a:pt x="85820" y="1664"/>
                  <a:pt x="85820" y="1664"/>
                </a:cubicBezTo>
                <a:cubicBezTo>
                  <a:pt x="85820" y="1664"/>
                  <a:pt x="84086" y="4691"/>
                  <a:pt x="83343" y="5447"/>
                </a:cubicBezTo>
                <a:cubicBezTo>
                  <a:pt x="81609" y="6960"/>
                  <a:pt x="77399" y="8171"/>
                  <a:pt x="75665" y="9382"/>
                </a:cubicBezTo>
                <a:cubicBezTo>
                  <a:pt x="73808" y="10744"/>
                  <a:pt x="70464" y="13921"/>
                  <a:pt x="69102" y="15737"/>
                </a:cubicBezTo>
                <a:cubicBezTo>
                  <a:pt x="68111" y="17250"/>
                  <a:pt x="67120" y="21034"/>
                  <a:pt x="65882" y="22093"/>
                </a:cubicBezTo>
                <a:cubicBezTo>
                  <a:pt x="63281" y="24514"/>
                  <a:pt x="55727" y="24060"/>
                  <a:pt x="53498" y="26784"/>
                </a:cubicBezTo>
                <a:cubicBezTo>
                  <a:pt x="52631" y="27994"/>
                  <a:pt x="53003" y="31778"/>
                  <a:pt x="52260" y="33139"/>
                </a:cubicBezTo>
                <a:cubicBezTo>
                  <a:pt x="51393" y="34350"/>
                  <a:pt x="48668" y="35258"/>
                  <a:pt x="47678" y="36317"/>
                </a:cubicBezTo>
                <a:cubicBezTo>
                  <a:pt x="46191" y="37831"/>
                  <a:pt x="44210" y="42370"/>
                  <a:pt x="42476" y="43430"/>
                </a:cubicBezTo>
                <a:cubicBezTo>
                  <a:pt x="39628" y="45094"/>
                  <a:pt x="32445" y="41765"/>
                  <a:pt x="30092" y="44186"/>
                </a:cubicBezTo>
                <a:cubicBezTo>
                  <a:pt x="29349" y="45094"/>
                  <a:pt x="29349" y="49180"/>
                  <a:pt x="29349" y="49180"/>
                </a:cubicBezTo>
                <a:cubicBezTo>
                  <a:pt x="29349" y="49180"/>
                  <a:pt x="34551" y="73694"/>
                  <a:pt x="30588" y="79445"/>
                </a:cubicBezTo>
                <a:cubicBezTo>
                  <a:pt x="29721" y="80655"/>
                  <a:pt x="26253" y="79142"/>
                  <a:pt x="25386" y="80201"/>
                </a:cubicBezTo>
                <a:cubicBezTo>
                  <a:pt x="24643" y="81261"/>
                  <a:pt x="26130" y="84741"/>
                  <a:pt x="25386" y="85800"/>
                </a:cubicBezTo>
                <a:cubicBezTo>
                  <a:pt x="22167" y="90340"/>
                  <a:pt x="10402" y="86860"/>
                  <a:pt x="5820" y="88978"/>
                </a:cubicBezTo>
                <a:cubicBezTo>
                  <a:pt x="4210" y="89735"/>
                  <a:pt x="0" y="93820"/>
                  <a:pt x="0" y="93820"/>
                </a:cubicBezTo>
                <a:cubicBezTo>
                  <a:pt x="0" y="93820"/>
                  <a:pt x="1733" y="98209"/>
                  <a:pt x="2600" y="99268"/>
                </a:cubicBezTo>
                <a:cubicBezTo>
                  <a:pt x="3591" y="100479"/>
                  <a:pt x="6439" y="101084"/>
                  <a:pt x="7182" y="102446"/>
                </a:cubicBezTo>
                <a:cubicBezTo>
                  <a:pt x="8173" y="104564"/>
                  <a:pt x="6439" y="110315"/>
                  <a:pt x="7801" y="111979"/>
                </a:cubicBezTo>
                <a:cubicBezTo>
                  <a:pt x="8668" y="113190"/>
                  <a:pt x="11888" y="111979"/>
                  <a:pt x="13003" y="112887"/>
                </a:cubicBezTo>
                <a:cubicBezTo>
                  <a:pt x="14489" y="113947"/>
                  <a:pt x="16965" y="119848"/>
                  <a:pt x="16965" y="119848"/>
                </a:cubicBezTo>
                <a:lnTo>
                  <a:pt x="24148" y="119092"/>
                </a:lnTo>
                <a:cubicBezTo>
                  <a:pt x="24148" y="119092"/>
                  <a:pt x="25882" y="119546"/>
                  <a:pt x="26377" y="11924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Google Shape;692;p61"/>
          <p:cNvSpPr/>
          <p:nvPr/>
        </p:nvSpPr>
        <p:spPr>
          <a:xfrm>
            <a:off x="5218482" y="3358321"/>
            <a:ext cx="174000" cy="336300"/>
          </a:xfrm>
          <a:custGeom>
            <a:rect b="b" l="l" r="r" t="t"/>
            <a:pathLst>
              <a:path extrusionOk="0" h="120000" w="120000">
                <a:moveTo>
                  <a:pt x="87906" y="1686"/>
                </a:moveTo>
                <a:cubicBezTo>
                  <a:pt x="84883" y="3734"/>
                  <a:pt x="90000" y="9879"/>
                  <a:pt x="87209" y="12048"/>
                </a:cubicBezTo>
                <a:cubicBezTo>
                  <a:pt x="86279" y="12771"/>
                  <a:pt x="82558" y="12771"/>
                  <a:pt x="81627" y="13373"/>
                </a:cubicBezTo>
                <a:cubicBezTo>
                  <a:pt x="79534" y="14939"/>
                  <a:pt x="82790" y="19879"/>
                  <a:pt x="79767" y="21204"/>
                </a:cubicBezTo>
                <a:cubicBezTo>
                  <a:pt x="78139" y="22048"/>
                  <a:pt x="72790" y="20722"/>
                  <a:pt x="70697" y="21204"/>
                </a:cubicBezTo>
                <a:cubicBezTo>
                  <a:pt x="69534" y="21566"/>
                  <a:pt x="68139" y="23132"/>
                  <a:pt x="67674" y="23734"/>
                </a:cubicBezTo>
                <a:cubicBezTo>
                  <a:pt x="66744" y="24939"/>
                  <a:pt x="66511" y="27469"/>
                  <a:pt x="65116" y="28554"/>
                </a:cubicBezTo>
                <a:cubicBezTo>
                  <a:pt x="63720" y="29638"/>
                  <a:pt x="58837" y="30602"/>
                  <a:pt x="57209" y="31686"/>
                </a:cubicBezTo>
                <a:cubicBezTo>
                  <a:pt x="56046" y="32530"/>
                  <a:pt x="56046" y="35180"/>
                  <a:pt x="54186" y="35783"/>
                </a:cubicBezTo>
                <a:cubicBezTo>
                  <a:pt x="53023" y="36265"/>
                  <a:pt x="49767" y="35662"/>
                  <a:pt x="48837" y="35180"/>
                </a:cubicBezTo>
                <a:cubicBezTo>
                  <a:pt x="47209" y="34337"/>
                  <a:pt x="49069" y="31445"/>
                  <a:pt x="47441" y="30722"/>
                </a:cubicBezTo>
                <a:cubicBezTo>
                  <a:pt x="45813" y="30000"/>
                  <a:pt x="40232" y="30361"/>
                  <a:pt x="38372" y="31084"/>
                </a:cubicBezTo>
                <a:cubicBezTo>
                  <a:pt x="36976" y="31686"/>
                  <a:pt x="37674" y="33855"/>
                  <a:pt x="36511" y="34578"/>
                </a:cubicBezTo>
                <a:cubicBezTo>
                  <a:pt x="34883" y="35421"/>
                  <a:pt x="29069" y="35180"/>
                  <a:pt x="27441" y="36144"/>
                </a:cubicBezTo>
                <a:cubicBezTo>
                  <a:pt x="25348" y="37349"/>
                  <a:pt x="26976" y="41204"/>
                  <a:pt x="24883" y="42409"/>
                </a:cubicBezTo>
                <a:cubicBezTo>
                  <a:pt x="23953" y="43012"/>
                  <a:pt x="20232" y="42771"/>
                  <a:pt x="19534" y="43373"/>
                </a:cubicBezTo>
                <a:cubicBezTo>
                  <a:pt x="13720" y="47710"/>
                  <a:pt x="15116" y="60481"/>
                  <a:pt x="21860" y="64337"/>
                </a:cubicBezTo>
                <a:cubicBezTo>
                  <a:pt x="22558" y="64698"/>
                  <a:pt x="25348" y="64216"/>
                  <a:pt x="26046" y="64578"/>
                </a:cubicBezTo>
                <a:cubicBezTo>
                  <a:pt x="28139" y="65662"/>
                  <a:pt x="28372" y="68915"/>
                  <a:pt x="27441" y="70361"/>
                </a:cubicBezTo>
                <a:cubicBezTo>
                  <a:pt x="26744" y="71204"/>
                  <a:pt x="23255" y="72048"/>
                  <a:pt x="22558" y="72891"/>
                </a:cubicBezTo>
                <a:cubicBezTo>
                  <a:pt x="20930" y="74337"/>
                  <a:pt x="21627" y="78192"/>
                  <a:pt x="19534" y="79518"/>
                </a:cubicBezTo>
                <a:cubicBezTo>
                  <a:pt x="18139" y="80240"/>
                  <a:pt x="13255" y="80240"/>
                  <a:pt x="12093" y="81084"/>
                </a:cubicBezTo>
                <a:cubicBezTo>
                  <a:pt x="10930" y="81807"/>
                  <a:pt x="12093" y="83855"/>
                  <a:pt x="10930" y="84578"/>
                </a:cubicBezTo>
                <a:cubicBezTo>
                  <a:pt x="9534" y="85421"/>
                  <a:pt x="4186" y="85180"/>
                  <a:pt x="3023" y="86144"/>
                </a:cubicBezTo>
                <a:cubicBezTo>
                  <a:pt x="232" y="88192"/>
                  <a:pt x="0" y="94216"/>
                  <a:pt x="3488" y="95903"/>
                </a:cubicBezTo>
                <a:cubicBezTo>
                  <a:pt x="5581" y="96867"/>
                  <a:pt x="12093" y="94698"/>
                  <a:pt x="13953" y="95542"/>
                </a:cubicBezTo>
                <a:cubicBezTo>
                  <a:pt x="20697" y="98915"/>
                  <a:pt x="6744" y="111445"/>
                  <a:pt x="13255" y="114939"/>
                </a:cubicBezTo>
                <a:cubicBezTo>
                  <a:pt x="14883" y="115783"/>
                  <a:pt x="20465" y="114457"/>
                  <a:pt x="22558" y="114939"/>
                </a:cubicBezTo>
                <a:cubicBezTo>
                  <a:pt x="24186" y="115421"/>
                  <a:pt x="25813" y="117469"/>
                  <a:pt x="27441" y="118072"/>
                </a:cubicBezTo>
                <a:cubicBezTo>
                  <a:pt x="29069" y="118674"/>
                  <a:pt x="32790" y="119879"/>
                  <a:pt x="34651" y="119638"/>
                </a:cubicBezTo>
                <a:cubicBezTo>
                  <a:pt x="37674" y="119397"/>
                  <a:pt x="40465" y="115903"/>
                  <a:pt x="43255" y="115180"/>
                </a:cubicBezTo>
                <a:cubicBezTo>
                  <a:pt x="45348" y="114698"/>
                  <a:pt x="50697" y="115060"/>
                  <a:pt x="53023" y="114578"/>
                </a:cubicBezTo>
                <a:cubicBezTo>
                  <a:pt x="54883" y="114216"/>
                  <a:pt x="57906" y="112650"/>
                  <a:pt x="59767" y="112048"/>
                </a:cubicBezTo>
                <a:cubicBezTo>
                  <a:pt x="61627" y="111445"/>
                  <a:pt x="66279" y="110843"/>
                  <a:pt x="67674" y="109879"/>
                </a:cubicBezTo>
                <a:cubicBezTo>
                  <a:pt x="70232" y="107951"/>
                  <a:pt x="67209" y="102289"/>
                  <a:pt x="70000" y="100361"/>
                </a:cubicBezTo>
                <a:cubicBezTo>
                  <a:pt x="71395" y="99518"/>
                  <a:pt x="76279" y="99638"/>
                  <a:pt x="77441" y="98795"/>
                </a:cubicBezTo>
                <a:cubicBezTo>
                  <a:pt x="80930" y="96144"/>
                  <a:pt x="75813" y="88915"/>
                  <a:pt x="78604" y="86144"/>
                </a:cubicBezTo>
                <a:cubicBezTo>
                  <a:pt x="79302" y="85542"/>
                  <a:pt x="82325" y="85180"/>
                  <a:pt x="83023" y="84578"/>
                </a:cubicBezTo>
                <a:cubicBezTo>
                  <a:pt x="86744" y="80602"/>
                  <a:pt x="78139" y="70722"/>
                  <a:pt x="82325" y="66867"/>
                </a:cubicBezTo>
                <a:cubicBezTo>
                  <a:pt x="83720" y="65542"/>
                  <a:pt x="90465" y="64698"/>
                  <a:pt x="92790" y="63734"/>
                </a:cubicBezTo>
                <a:cubicBezTo>
                  <a:pt x="94186" y="63012"/>
                  <a:pt x="97441" y="61566"/>
                  <a:pt x="98139" y="60481"/>
                </a:cubicBezTo>
                <a:cubicBezTo>
                  <a:pt x="100697" y="57228"/>
                  <a:pt x="94883" y="49397"/>
                  <a:pt x="98139" y="46265"/>
                </a:cubicBezTo>
                <a:cubicBezTo>
                  <a:pt x="99302" y="45301"/>
                  <a:pt x="104418" y="44698"/>
                  <a:pt x="105581" y="43734"/>
                </a:cubicBezTo>
                <a:cubicBezTo>
                  <a:pt x="108139" y="41325"/>
                  <a:pt x="103255" y="34578"/>
                  <a:pt x="107441" y="32650"/>
                </a:cubicBezTo>
                <a:cubicBezTo>
                  <a:pt x="108372" y="32168"/>
                  <a:pt x="112325" y="33253"/>
                  <a:pt x="113488" y="32650"/>
                </a:cubicBezTo>
                <a:cubicBezTo>
                  <a:pt x="119767" y="29518"/>
                  <a:pt x="119069" y="18554"/>
                  <a:pt x="114651" y="14698"/>
                </a:cubicBezTo>
                <a:cubicBezTo>
                  <a:pt x="113488" y="13493"/>
                  <a:pt x="106744" y="13253"/>
                  <a:pt x="105581" y="12168"/>
                </a:cubicBezTo>
                <a:cubicBezTo>
                  <a:pt x="103255" y="10240"/>
                  <a:pt x="106976" y="5180"/>
                  <a:pt x="104883" y="3253"/>
                </a:cubicBezTo>
                <a:cubicBezTo>
                  <a:pt x="103488" y="2048"/>
                  <a:pt x="98372" y="240"/>
                  <a:pt x="95813" y="120"/>
                </a:cubicBezTo>
                <a:cubicBezTo>
                  <a:pt x="93488" y="0"/>
                  <a:pt x="89069" y="722"/>
                  <a:pt x="87906" y="168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p61"/>
          <p:cNvSpPr/>
          <p:nvPr/>
        </p:nvSpPr>
        <p:spPr>
          <a:xfrm>
            <a:off x="5194669" y="2803192"/>
            <a:ext cx="49200" cy="42900"/>
          </a:xfrm>
          <a:custGeom>
            <a:rect b="b" l="l" r="r" t="t"/>
            <a:pathLst>
              <a:path extrusionOk="0" h="120000" w="120000">
                <a:moveTo>
                  <a:pt x="70204" y="116307"/>
                </a:moveTo>
                <a:cubicBezTo>
                  <a:pt x="70204" y="116307"/>
                  <a:pt x="22857" y="119076"/>
                  <a:pt x="13877" y="107076"/>
                </a:cubicBezTo>
                <a:cubicBezTo>
                  <a:pt x="0" y="85846"/>
                  <a:pt x="22857" y="0"/>
                  <a:pt x="22857" y="0"/>
                </a:cubicBezTo>
                <a:lnTo>
                  <a:pt x="119183" y="68307"/>
                </a:lnTo>
                <a:lnTo>
                  <a:pt x="70204" y="116307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p61"/>
          <p:cNvSpPr/>
          <p:nvPr/>
        </p:nvSpPr>
        <p:spPr>
          <a:xfrm>
            <a:off x="5025005" y="3318137"/>
            <a:ext cx="68400" cy="159300"/>
          </a:xfrm>
          <a:custGeom>
            <a:rect b="b" l="l" r="r" t="t"/>
            <a:pathLst>
              <a:path extrusionOk="0" h="120000" w="120000">
                <a:moveTo>
                  <a:pt x="2926" y="75414"/>
                </a:moveTo>
                <a:cubicBezTo>
                  <a:pt x="2926" y="75414"/>
                  <a:pt x="0" y="53248"/>
                  <a:pt x="7024" y="46624"/>
                </a:cubicBezTo>
                <a:cubicBezTo>
                  <a:pt x="9951" y="44076"/>
                  <a:pt x="25170" y="42038"/>
                  <a:pt x="27512" y="39235"/>
                </a:cubicBezTo>
                <a:cubicBezTo>
                  <a:pt x="30439" y="34904"/>
                  <a:pt x="18731" y="25987"/>
                  <a:pt x="18146" y="21401"/>
                </a:cubicBezTo>
                <a:cubicBezTo>
                  <a:pt x="16975" y="16050"/>
                  <a:pt x="21073" y="0"/>
                  <a:pt x="21073" y="0"/>
                </a:cubicBezTo>
                <a:cubicBezTo>
                  <a:pt x="21073" y="0"/>
                  <a:pt x="35121" y="2292"/>
                  <a:pt x="39804" y="3312"/>
                </a:cubicBezTo>
                <a:cubicBezTo>
                  <a:pt x="46829" y="4840"/>
                  <a:pt x="67317" y="10700"/>
                  <a:pt x="67317" y="10700"/>
                </a:cubicBezTo>
                <a:cubicBezTo>
                  <a:pt x="67317" y="10700"/>
                  <a:pt x="73756" y="22165"/>
                  <a:pt x="73170" y="25987"/>
                </a:cubicBezTo>
                <a:cubicBezTo>
                  <a:pt x="73170" y="29554"/>
                  <a:pt x="67317" y="35923"/>
                  <a:pt x="65560" y="39235"/>
                </a:cubicBezTo>
                <a:cubicBezTo>
                  <a:pt x="64390" y="42292"/>
                  <a:pt x="59121" y="47898"/>
                  <a:pt x="60878" y="50700"/>
                </a:cubicBezTo>
                <a:cubicBezTo>
                  <a:pt x="62634" y="53248"/>
                  <a:pt x="72585" y="56560"/>
                  <a:pt x="76097" y="58853"/>
                </a:cubicBezTo>
                <a:cubicBezTo>
                  <a:pt x="79024" y="60127"/>
                  <a:pt x="83121" y="62675"/>
                  <a:pt x="85463" y="64203"/>
                </a:cubicBezTo>
                <a:cubicBezTo>
                  <a:pt x="89560" y="66496"/>
                  <a:pt x="97756" y="70828"/>
                  <a:pt x="100682" y="73375"/>
                </a:cubicBezTo>
                <a:cubicBezTo>
                  <a:pt x="104195" y="75923"/>
                  <a:pt x="108292" y="81528"/>
                  <a:pt x="110048" y="84076"/>
                </a:cubicBezTo>
                <a:cubicBezTo>
                  <a:pt x="112390" y="87643"/>
                  <a:pt x="119414" y="94777"/>
                  <a:pt x="116487" y="98089"/>
                </a:cubicBezTo>
                <a:cubicBezTo>
                  <a:pt x="113560" y="101146"/>
                  <a:pt x="97756" y="103184"/>
                  <a:pt x="93073" y="105477"/>
                </a:cubicBezTo>
                <a:cubicBezTo>
                  <a:pt x="88975" y="108025"/>
                  <a:pt x="87804" y="114904"/>
                  <a:pt x="82536" y="116942"/>
                </a:cubicBezTo>
                <a:cubicBezTo>
                  <a:pt x="77853" y="118726"/>
                  <a:pt x="63804" y="119745"/>
                  <a:pt x="57951" y="118980"/>
                </a:cubicBezTo>
                <a:cubicBezTo>
                  <a:pt x="52682" y="118216"/>
                  <a:pt x="43902" y="113885"/>
                  <a:pt x="42731" y="111592"/>
                </a:cubicBezTo>
                <a:cubicBezTo>
                  <a:pt x="40975" y="107515"/>
                  <a:pt x="53268" y="100127"/>
                  <a:pt x="55024" y="96305"/>
                </a:cubicBezTo>
                <a:cubicBezTo>
                  <a:pt x="56195" y="93248"/>
                  <a:pt x="60292" y="86624"/>
                  <a:pt x="56195" y="84076"/>
                </a:cubicBezTo>
                <a:cubicBezTo>
                  <a:pt x="52097" y="81528"/>
                  <a:pt x="35707" y="81783"/>
                  <a:pt x="28682" y="80764"/>
                </a:cubicBezTo>
                <a:cubicBezTo>
                  <a:pt x="22243" y="79745"/>
                  <a:pt x="2926" y="75414"/>
                  <a:pt x="2926" y="754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p61"/>
          <p:cNvSpPr/>
          <p:nvPr/>
        </p:nvSpPr>
        <p:spPr>
          <a:xfrm>
            <a:off x="4507083" y="2184067"/>
            <a:ext cx="80400" cy="153300"/>
          </a:xfrm>
          <a:custGeom>
            <a:rect b="b" l="l" r="r" t="t"/>
            <a:pathLst>
              <a:path extrusionOk="0" h="120000" w="120000">
                <a:moveTo>
                  <a:pt x="66276" y="118414"/>
                </a:moveTo>
                <a:cubicBezTo>
                  <a:pt x="66276" y="118414"/>
                  <a:pt x="51715" y="119735"/>
                  <a:pt x="48200" y="118149"/>
                </a:cubicBezTo>
                <a:cubicBezTo>
                  <a:pt x="41171" y="115242"/>
                  <a:pt x="45690" y="103612"/>
                  <a:pt x="40167" y="100176"/>
                </a:cubicBezTo>
                <a:cubicBezTo>
                  <a:pt x="35648" y="97268"/>
                  <a:pt x="18577" y="97268"/>
                  <a:pt x="13556" y="94625"/>
                </a:cubicBezTo>
                <a:cubicBezTo>
                  <a:pt x="7029" y="91189"/>
                  <a:pt x="1004" y="81409"/>
                  <a:pt x="502" y="76651"/>
                </a:cubicBezTo>
                <a:cubicBezTo>
                  <a:pt x="0" y="72158"/>
                  <a:pt x="3012" y="63171"/>
                  <a:pt x="8535" y="60000"/>
                </a:cubicBezTo>
                <a:cubicBezTo>
                  <a:pt x="13556" y="56828"/>
                  <a:pt x="35146" y="58149"/>
                  <a:pt x="37656" y="54449"/>
                </a:cubicBezTo>
                <a:cubicBezTo>
                  <a:pt x="39665" y="50748"/>
                  <a:pt x="23096" y="45462"/>
                  <a:pt x="21589" y="41762"/>
                </a:cubicBezTo>
                <a:cubicBezTo>
                  <a:pt x="20585" y="38854"/>
                  <a:pt x="22092" y="31453"/>
                  <a:pt x="27112" y="29339"/>
                </a:cubicBezTo>
                <a:cubicBezTo>
                  <a:pt x="29623" y="28281"/>
                  <a:pt x="38158" y="30660"/>
                  <a:pt x="40167" y="29339"/>
                </a:cubicBezTo>
                <a:cubicBezTo>
                  <a:pt x="46694" y="25374"/>
                  <a:pt x="34644" y="8458"/>
                  <a:pt x="34644" y="8458"/>
                </a:cubicBezTo>
                <a:cubicBezTo>
                  <a:pt x="34644" y="8458"/>
                  <a:pt x="49205" y="2378"/>
                  <a:pt x="55230" y="1321"/>
                </a:cubicBezTo>
                <a:cubicBezTo>
                  <a:pt x="58744" y="528"/>
                  <a:pt x="67280" y="0"/>
                  <a:pt x="70794" y="528"/>
                </a:cubicBezTo>
                <a:cubicBezTo>
                  <a:pt x="75313" y="1321"/>
                  <a:pt x="81338" y="5022"/>
                  <a:pt x="85355" y="6079"/>
                </a:cubicBezTo>
                <a:cubicBezTo>
                  <a:pt x="91380" y="7929"/>
                  <a:pt x="106945" y="8458"/>
                  <a:pt x="109958" y="11629"/>
                </a:cubicBezTo>
                <a:cubicBezTo>
                  <a:pt x="112468" y="14801"/>
                  <a:pt x="101422" y="20881"/>
                  <a:pt x="101924" y="24317"/>
                </a:cubicBezTo>
                <a:cubicBezTo>
                  <a:pt x="102928" y="26960"/>
                  <a:pt x="112468" y="31189"/>
                  <a:pt x="113974" y="33832"/>
                </a:cubicBezTo>
                <a:cubicBezTo>
                  <a:pt x="115983" y="38854"/>
                  <a:pt x="115983" y="49691"/>
                  <a:pt x="109958" y="53392"/>
                </a:cubicBezTo>
                <a:cubicBezTo>
                  <a:pt x="106443" y="55506"/>
                  <a:pt x="92887" y="54449"/>
                  <a:pt x="89372" y="56828"/>
                </a:cubicBezTo>
                <a:cubicBezTo>
                  <a:pt x="84853" y="59735"/>
                  <a:pt x="82845" y="68986"/>
                  <a:pt x="86861" y="72158"/>
                </a:cubicBezTo>
                <a:cubicBezTo>
                  <a:pt x="89372" y="74273"/>
                  <a:pt x="100920" y="74008"/>
                  <a:pt x="104435" y="75594"/>
                </a:cubicBezTo>
                <a:cubicBezTo>
                  <a:pt x="108451" y="76916"/>
                  <a:pt x="116485" y="83259"/>
                  <a:pt x="116485" y="83259"/>
                </a:cubicBezTo>
                <a:cubicBezTo>
                  <a:pt x="116485" y="83259"/>
                  <a:pt x="119497" y="104140"/>
                  <a:pt x="111464" y="108898"/>
                </a:cubicBezTo>
                <a:cubicBezTo>
                  <a:pt x="108451" y="110484"/>
                  <a:pt x="99414" y="110220"/>
                  <a:pt x="95397" y="111013"/>
                </a:cubicBezTo>
                <a:cubicBezTo>
                  <a:pt x="88368" y="112334"/>
                  <a:pt x="66276" y="118414"/>
                  <a:pt x="66276" y="1184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6" name="Google Shape;696;p61"/>
          <p:cNvSpPr/>
          <p:nvPr/>
        </p:nvSpPr>
        <p:spPr>
          <a:xfrm>
            <a:off x="4126083" y="2224251"/>
            <a:ext cx="214200" cy="204000"/>
          </a:xfrm>
          <a:custGeom>
            <a:rect b="b" l="l" r="r" t="t"/>
            <a:pathLst>
              <a:path extrusionOk="0" h="120000" w="120000">
                <a:moveTo>
                  <a:pt x="94597" y="16716"/>
                </a:moveTo>
                <a:cubicBezTo>
                  <a:pt x="94597" y="13134"/>
                  <a:pt x="107867" y="14328"/>
                  <a:pt x="107867" y="14328"/>
                </a:cubicBezTo>
                <a:cubicBezTo>
                  <a:pt x="107867" y="14328"/>
                  <a:pt x="116208" y="20497"/>
                  <a:pt x="116777" y="23681"/>
                </a:cubicBezTo>
                <a:cubicBezTo>
                  <a:pt x="117156" y="26865"/>
                  <a:pt x="109952" y="32039"/>
                  <a:pt x="110710" y="35223"/>
                </a:cubicBezTo>
                <a:cubicBezTo>
                  <a:pt x="111279" y="37213"/>
                  <a:pt x="116966" y="37412"/>
                  <a:pt x="117725" y="39402"/>
                </a:cubicBezTo>
                <a:cubicBezTo>
                  <a:pt x="119810" y="44378"/>
                  <a:pt x="116777" y="56716"/>
                  <a:pt x="112796" y="60298"/>
                </a:cubicBezTo>
                <a:cubicBezTo>
                  <a:pt x="110331" y="62487"/>
                  <a:pt x="102369" y="59104"/>
                  <a:pt x="99905" y="61293"/>
                </a:cubicBezTo>
                <a:cubicBezTo>
                  <a:pt x="98199" y="62686"/>
                  <a:pt x="97251" y="67661"/>
                  <a:pt x="97819" y="69651"/>
                </a:cubicBezTo>
                <a:cubicBezTo>
                  <a:pt x="98388" y="71840"/>
                  <a:pt x="103886" y="73830"/>
                  <a:pt x="103886" y="76019"/>
                </a:cubicBezTo>
                <a:cubicBezTo>
                  <a:pt x="103696" y="81194"/>
                  <a:pt x="92511" y="85970"/>
                  <a:pt x="88909" y="89552"/>
                </a:cubicBezTo>
                <a:cubicBezTo>
                  <a:pt x="86255" y="91940"/>
                  <a:pt x="81706" y="97711"/>
                  <a:pt x="78862" y="99900"/>
                </a:cubicBezTo>
                <a:cubicBezTo>
                  <a:pt x="76966" y="101492"/>
                  <a:pt x="72417" y="104477"/>
                  <a:pt x="69952" y="105273"/>
                </a:cubicBezTo>
                <a:cubicBezTo>
                  <a:pt x="68056" y="105671"/>
                  <a:pt x="63696" y="104079"/>
                  <a:pt x="61990" y="105273"/>
                </a:cubicBezTo>
                <a:cubicBezTo>
                  <a:pt x="60663" y="106069"/>
                  <a:pt x="60473" y="110646"/>
                  <a:pt x="58957" y="111442"/>
                </a:cubicBezTo>
                <a:cubicBezTo>
                  <a:pt x="57061" y="112636"/>
                  <a:pt x="51943" y="108855"/>
                  <a:pt x="50047" y="110447"/>
                </a:cubicBezTo>
                <a:cubicBezTo>
                  <a:pt x="48720" y="111641"/>
                  <a:pt x="50426" y="116417"/>
                  <a:pt x="49099" y="117611"/>
                </a:cubicBezTo>
                <a:cubicBezTo>
                  <a:pt x="46824" y="119800"/>
                  <a:pt x="36966" y="117810"/>
                  <a:pt x="36966" y="117810"/>
                </a:cubicBezTo>
                <a:cubicBezTo>
                  <a:pt x="36966" y="117810"/>
                  <a:pt x="38862" y="112835"/>
                  <a:pt x="37914" y="111840"/>
                </a:cubicBezTo>
                <a:cubicBezTo>
                  <a:pt x="36587" y="110248"/>
                  <a:pt x="31848" y="111840"/>
                  <a:pt x="29952" y="111840"/>
                </a:cubicBezTo>
                <a:cubicBezTo>
                  <a:pt x="22369" y="111840"/>
                  <a:pt x="0" y="111840"/>
                  <a:pt x="0" y="111840"/>
                </a:cubicBezTo>
                <a:cubicBezTo>
                  <a:pt x="0" y="111840"/>
                  <a:pt x="5497" y="103482"/>
                  <a:pt x="7962" y="101293"/>
                </a:cubicBezTo>
                <a:cubicBezTo>
                  <a:pt x="9289" y="100298"/>
                  <a:pt x="12701" y="99303"/>
                  <a:pt x="14028" y="98109"/>
                </a:cubicBezTo>
                <a:cubicBezTo>
                  <a:pt x="15734" y="96716"/>
                  <a:pt x="18957" y="93134"/>
                  <a:pt x="19905" y="90945"/>
                </a:cubicBezTo>
                <a:cubicBezTo>
                  <a:pt x="23507" y="82388"/>
                  <a:pt x="22748" y="63283"/>
                  <a:pt x="24834" y="54328"/>
                </a:cubicBezTo>
                <a:cubicBezTo>
                  <a:pt x="25592" y="51343"/>
                  <a:pt x="26350" y="44179"/>
                  <a:pt x="28815" y="42786"/>
                </a:cubicBezTo>
                <a:cubicBezTo>
                  <a:pt x="29952" y="41990"/>
                  <a:pt x="32796" y="44577"/>
                  <a:pt x="33933" y="43781"/>
                </a:cubicBezTo>
                <a:cubicBezTo>
                  <a:pt x="35450" y="42587"/>
                  <a:pt x="33364" y="36815"/>
                  <a:pt x="34881" y="35422"/>
                </a:cubicBezTo>
                <a:cubicBezTo>
                  <a:pt x="38293" y="32039"/>
                  <a:pt x="50616" y="38009"/>
                  <a:pt x="53838" y="34427"/>
                </a:cubicBezTo>
                <a:cubicBezTo>
                  <a:pt x="55355" y="32636"/>
                  <a:pt x="52890" y="27263"/>
                  <a:pt x="53838" y="25074"/>
                </a:cubicBezTo>
                <a:cubicBezTo>
                  <a:pt x="54786" y="22487"/>
                  <a:pt x="59146" y="18905"/>
                  <a:pt x="60663" y="16716"/>
                </a:cubicBezTo>
                <a:cubicBezTo>
                  <a:pt x="61800" y="14925"/>
                  <a:pt x="63886" y="11144"/>
                  <a:pt x="64644" y="9353"/>
                </a:cubicBezTo>
                <a:cubicBezTo>
                  <a:pt x="65592" y="7363"/>
                  <a:pt x="65592" y="1592"/>
                  <a:pt x="67677" y="995"/>
                </a:cubicBezTo>
                <a:cubicBezTo>
                  <a:pt x="70331" y="0"/>
                  <a:pt x="74123" y="6368"/>
                  <a:pt x="76587" y="7164"/>
                </a:cubicBezTo>
                <a:cubicBezTo>
                  <a:pt x="79052" y="8159"/>
                  <a:pt x="84360" y="7164"/>
                  <a:pt x="86635" y="8358"/>
                </a:cubicBezTo>
                <a:cubicBezTo>
                  <a:pt x="89099" y="9552"/>
                  <a:pt x="94597" y="13731"/>
                  <a:pt x="94597" y="1671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7" name="Google Shape;697;p61"/>
          <p:cNvSpPr/>
          <p:nvPr/>
        </p:nvSpPr>
        <p:spPr>
          <a:xfrm>
            <a:off x="4974404" y="3703602"/>
            <a:ext cx="31200" cy="38700"/>
          </a:xfrm>
          <a:custGeom>
            <a:rect b="b" l="l" r="r" t="t"/>
            <a:pathLst>
              <a:path extrusionOk="0" h="120000" w="120000">
                <a:moveTo>
                  <a:pt x="118709" y="100884"/>
                </a:moveTo>
                <a:cubicBezTo>
                  <a:pt x="118709" y="100884"/>
                  <a:pt x="108387" y="60530"/>
                  <a:pt x="101935" y="47787"/>
                </a:cubicBezTo>
                <a:cubicBezTo>
                  <a:pt x="95483" y="35044"/>
                  <a:pt x="70967" y="0"/>
                  <a:pt x="70967" y="0"/>
                </a:cubicBezTo>
                <a:cubicBezTo>
                  <a:pt x="70967" y="0"/>
                  <a:pt x="20645" y="11681"/>
                  <a:pt x="10322" y="22300"/>
                </a:cubicBezTo>
                <a:cubicBezTo>
                  <a:pt x="2580" y="30796"/>
                  <a:pt x="0" y="54159"/>
                  <a:pt x="0" y="64778"/>
                </a:cubicBezTo>
                <a:cubicBezTo>
                  <a:pt x="0" y="72212"/>
                  <a:pt x="1290" y="89203"/>
                  <a:pt x="7741" y="95575"/>
                </a:cubicBezTo>
                <a:cubicBezTo>
                  <a:pt x="12903" y="100884"/>
                  <a:pt x="32258" y="104070"/>
                  <a:pt x="41290" y="106194"/>
                </a:cubicBezTo>
                <a:cubicBezTo>
                  <a:pt x="52903" y="109380"/>
                  <a:pt x="78709" y="118938"/>
                  <a:pt x="91612" y="117876"/>
                </a:cubicBezTo>
                <a:cubicBezTo>
                  <a:pt x="99354" y="115752"/>
                  <a:pt x="118709" y="100884"/>
                  <a:pt x="118709" y="10088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61"/>
          <p:cNvSpPr/>
          <p:nvPr/>
        </p:nvSpPr>
        <p:spPr>
          <a:xfrm>
            <a:off x="4888083" y="3769086"/>
            <a:ext cx="62400" cy="56400"/>
          </a:xfrm>
          <a:custGeom>
            <a:rect b="b" l="l" r="r" t="t"/>
            <a:pathLst>
              <a:path extrusionOk="0" h="120000" w="120000">
                <a:moveTo>
                  <a:pt x="44108" y="10843"/>
                </a:moveTo>
                <a:cubicBezTo>
                  <a:pt x="39567" y="15180"/>
                  <a:pt x="40216" y="31807"/>
                  <a:pt x="35675" y="35421"/>
                </a:cubicBezTo>
                <a:cubicBezTo>
                  <a:pt x="30486" y="39759"/>
                  <a:pt x="14270" y="33975"/>
                  <a:pt x="10378" y="39036"/>
                </a:cubicBezTo>
                <a:cubicBezTo>
                  <a:pt x="0" y="52048"/>
                  <a:pt x="0" y="96144"/>
                  <a:pt x="11675" y="107710"/>
                </a:cubicBezTo>
                <a:cubicBezTo>
                  <a:pt x="18162" y="113493"/>
                  <a:pt x="38270" y="99759"/>
                  <a:pt x="46054" y="104096"/>
                </a:cubicBezTo>
                <a:cubicBezTo>
                  <a:pt x="49297" y="105542"/>
                  <a:pt x="51243" y="115662"/>
                  <a:pt x="54486" y="117108"/>
                </a:cubicBezTo>
                <a:cubicBezTo>
                  <a:pt x="58378" y="119277"/>
                  <a:pt x="67459" y="117108"/>
                  <a:pt x="71351" y="114939"/>
                </a:cubicBezTo>
                <a:cubicBezTo>
                  <a:pt x="75891" y="112048"/>
                  <a:pt x="82378" y="101204"/>
                  <a:pt x="84972" y="96144"/>
                </a:cubicBezTo>
                <a:cubicBezTo>
                  <a:pt x="87567" y="91084"/>
                  <a:pt x="87567" y="76626"/>
                  <a:pt x="92108" y="73734"/>
                </a:cubicBezTo>
                <a:cubicBezTo>
                  <a:pt x="95351" y="70843"/>
                  <a:pt x="105729" y="76626"/>
                  <a:pt x="108972" y="73734"/>
                </a:cubicBezTo>
                <a:cubicBezTo>
                  <a:pt x="119351" y="61445"/>
                  <a:pt x="119351" y="18795"/>
                  <a:pt x="108972" y="7228"/>
                </a:cubicBezTo>
                <a:cubicBezTo>
                  <a:pt x="102486" y="0"/>
                  <a:pt x="81729" y="4337"/>
                  <a:pt x="73297" y="5060"/>
                </a:cubicBezTo>
                <a:cubicBezTo>
                  <a:pt x="65513" y="5783"/>
                  <a:pt x="49945" y="5783"/>
                  <a:pt x="44108" y="1084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9" name="Google Shape;699;p61"/>
          <p:cNvSpPr/>
          <p:nvPr/>
        </p:nvSpPr>
        <p:spPr>
          <a:xfrm>
            <a:off x="3125959" y="2896954"/>
            <a:ext cx="93600" cy="177300"/>
          </a:xfrm>
          <a:custGeom>
            <a:rect b="b" l="l" r="r" t="t"/>
            <a:pathLst>
              <a:path extrusionOk="0" h="120000" w="120000">
                <a:moveTo>
                  <a:pt x="32924" y="0"/>
                </a:moveTo>
                <a:cubicBezTo>
                  <a:pt x="32924" y="0"/>
                  <a:pt x="35956" y="10534"/>
                  <a:pt x="33790" y="13740"/>
                </a:cubicBezTo>
                <a:cubicBezTo>
                  <a:pt x="32490" y="15572"/>
                  <a:pt x="25559" y="18091"/>
                  <a:pt x="23826" y="19694"/>
                </a:cubicBezTo>
                <a:cubicBezTo>
                  <a:pt x="21660" y="21297"/>
                  <a:pt x="19927" y="25419"/>
                  <a:pt x="17761" y="27022"/>
                </a:cubicBezTo>
                <a:cubicBezTo>
                  <a:pt x="15162" y="29312"/>
                  <a:pt x="5198" y="32290"/>
                  <a:pt x="3032" y="34809"/>
                </a:cubicBezTo>
                <a:cubicBezTo>
                  <a:pt x="433" y="38015"/>
                  <a:pt x="0" y="45343"/>
                  <a:pt x="2166" y="48549"/>
                </a:cubicBezTo>
                <a:cubicBezTo>
                  <a:pt x="3465" y="51068"/>
                  <a:pt x="11696" y="54503"/>
                  <a:pt x="13429" y="57022"/>
                </a:cubicBezTo>
                <a:cubicBezTo>
                  <a:pt x="14729" y="59312"/>
                  <a:pt x="14729" y="66641"/>
                  <a:pt x="14729" y="66641"/>
                </a:cubicBezTo>
                <a:cubicBezTo>
                  <a:pt x="14729" y="66641"/>
                  <a:pt x="32490" y="68473"/>
                  <a:pt x="35956" y="70763"/>
                </a:cubicBezTo>
                <a:cubicBezTo>
                  <a:pt x="40722" y="73969"/>
                  <a:pt x="41155" y="82671"/>
                  <a:pt x="40722" y="86564"/>
                </a:cubicBezTo>
                <a:cubicBezTo>
                  <a:pt x="40288" y="89312"/>
                  <a:pt x="33357" y="94351"/>
                  <a:pt x="33790" y="97328"/>
                </a:cubicBezTo>
                <a:cubicBezTo>
                  <a:pt x="34223" y="101221"/>
                  <a:pt x="42454" y="107862"/>
                  <a:pt x="46353" y="111068"/>
                </a:cubicBezTo>
                <a:cubicBezTo>
                  <a:pt x="48953" y="113358"/>
                  <a:pt x="54584" y="117938"/>
                  <a:pt x="58916" y="118854"/>
                </a:cubicBezTo>
                <a:cubicBezTo>
                  <a:pt x="63249" y="119770"/>
                  <a:pt x="73212" y="119541"/>
                  <a:pt x="77111" y="118396"/>
                </a:cubicBezTo>
                <a:cubicBezTo>
                  <a:pt x="79711" y="117480"/>
                  <a:pt x="81010" y="113129"/>
                  <a:pt x="84043" y="112213"/>
                </a:cubicBezTo>
                <a:cubicBezTo>
                  <a:pt x="88375" y="110839"/>
                  <a:pt x="105270" y="111755"/>
                  <a:pt x="105270" y="111755"/>
                </a:cubicBezTo>
                <a:cubicBezTo>
                  <a:pt x="105270" y="111755"/>
                  <a:pt x="110469" y="106488"/>
                  <a:pt x="111335" y="104427"/>
                </a:cubicBezTo>
                <a:cubicBezTo>
                  <a:pt x="112202" y="100992"/>
                  <a:pt x="112202" y="93664"/>
                  <a:pt x="108736" y="90687"/>
                </a:cubicBezTo>
                <a:cubicBezTo>
                  <a:pt x="106570" y="88854"/>
                  <a:pt x="97472" y="87480"/>
                  <a:pt x="94007" y="85877"/>
                </a:cubicBezTo>
                <a:cubicBezTo>
                  <a:pt x="90974" y="84503"/>
                  <a:pt x="85342" y="81755"/>
                  <a:pt x="84043" y="79923"/>
                </a:cubicBezTo>
                <a:cubicBezTo>
                  <a:pt x="81444" y="76946"/>
                  <a:pt x="80144" y="70076"/>
                  <a:pt x="82743" y="67328"/>
                </a:cubicBezTo>
                <a:cubicBezTo>
                  <a:pt x="84476" y="65496"/>
                  <a:pt x="91407" y="63435"/>
                  <a:pt x="95306" y="62977"/>
                </a:cubicBezTo>
                <a:cubicBezTo>
                  <a:pt x="100072" y="62290"/>
                  <a:pt x="110902" y="65267"/>
                  <a:pt x="114368" y="63664"/>
                </a:cubicBezTo>
                <a:cubicBezTo>
                  <a:pt x="119566" y="61374"/>
                  <a:pt x="116967" y="49236"/>
                  <a:pt x="116967" y="49236"/>
                </a:cubicBezTo>
                <a:cubicBezTo>
                  <a:pt x="116967" y="51297"/>
                  <a:pt x="116967" y="37557"/>
                  <a:pt x="113501" y="34122"/>
                </a:cubicBezTo>
                <a:cubicBezTo>
                  <a:pt x="111768" y="32519"/>
                  <a:pt x="105270" y="30000"/>
                  <a:pt x="102238" y="29312"/>
                </a:cubicBezTo>
                <a:cubicBezTo>
                  <a:pt x="97039" y="28396"/>
                  <a:pt x="84476" y="30229"/>
                  <a:pt x="80577" y="28167"/>
                </a:cubicBezTo>
                <a:cubicBezTo>
                  <a:pt x="75812" y="25877"/>
                  <a:pt x="81444" y="17175"/>
                  <a:pt x="77111" y="14885"/>
                </a:cubicBezTo>
                <a:cubicBezTo>
                  <a:pt x="74512" y="13511"/>
                  <a:pt x="65415" y="14885"/>
                  <a:pt x="62382" y="13740"/>
                </a:cubicBezTo>
                <a:cubicBezTo>
                  <a:pt x="57617" y="11679"/>
                  <a:pt x="58050" y="3664"/>
                  <a:pt x="53285" y="1832"/>
                </a:cubicBezTo>
                <a:cubicBezTo>
                  <a:pt x="48953" y="0"/>
                  <a:pt x="32924" y="0"/>
                  <a:pt x="32924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61"/>
          <p:cNvSpPr/>
          <p:nvPr/>
        </p:nvSpPr>
        <p:spPr>
          <a:xfrm>
            <a:off x="2864022" y="2995181"/>
            <a:ext cx="815700" cy="911100"/>
          </a:xfrm>
          <a:custGeom>
            <a:rect b="b" l="l" r="r" t="t"/>
            <a:pathLst>
              <a:path extrusionOk="0" h="120000" w="120000">
                <a:moveTo>
                  <a:pt x="18832" y="7341"/>
                </a:moveTo>
                <a:cubicBezTo>
                  <a:pt x="18832" y="7341"/>
                  <a:pt x="14708" y="8186"/>
                  <a:pt x="13614" y="8987"/>
                </a:cubicBezTo>
                <a:cubicBezTo>
                  <a:pt x="13167" y="9299"/>
                  <a:pt x="12273" y="10278"/>
                  <a:pt x="12322" y="10856"/>
                </a:cubicBezTo>
                <a:cubicBezTo>
                  <a:pt x="12372" y="11345"/>
                  <a:pt x="13962" y="11746"/>
                  <a:pt x="13863" y="12235"/>
                </a:cubicBezTo>
                <a:cubicBezTo>
                  <a:pt x="13813" y="12680"/>
                  <a:pt x="12521" y="12769"/>
                  <a:pt x="12322" y="13170"/>
                </a:cubicBezTo>
                <a:cubicBezTo>
                  <a:pt x="11677" y="14416"/>
                  <a:pt x="13018" y="17219"/>
                  <a:pt x="13118" y="18553"/>
                </a:cubicBezTo>
                <a:cubicBezTo>
                  <a:pt x="13167" y="19132"/>
                  <a:pt x="13565" y="20467"/>
                  <a:pt x="13118" y="20912"/>
                </a:cubicBezTo>
                <a:cubicBezTo>
                  <a:pt x="12571" y="21401"/>
                  <a:pt x="9937" y="21134"/>
                  <a:pt x="9937" y="21134"/>
                </a:cubicBezTo>
                <a:cubicBezTo>
                  <a:pt x="9937" y="21134"/>
                  <a:pt x="11925" y="23715"/>
                  <a:pt x="12024" y="24738"/>
                </a:cubicBezTo>
                <a:cubicBezTo>
                  <a:pt x="12124" y="25361"/>
                  <a:pt x="11726" y="26696"/>
                  <a:pt x="11279" y="27185"/>
                </a:cubicBezTo>
                <a:cubicBezTo>
                  <a:pt x="10832" y="27630"/>
                  <a:pt x="9590" y="28253"/>
                  <a:pt x="8894" y="28342"/>
                </a:cubicBezTo>
                <a:cubicBezTo>
                  <a:pt x="8198" y="28431"/>
                  <a:pt x="6857" y="27630"/>
                  <a:pt x="6161" y="27764"/>
                </a:cubicBezTo>
                <a:cubicBezTo>
                  <a:pt x="5565" y="27853"/>
                  <a:pt x="4472" y="28609"/>
                  <a:pt x="4074" y="29054"/>
                </a:cubicBezTo>
                <a:cubicBezTo>
                  <a:pt x="3677" y="29588"/>
                  <a:pt x="3329" y="30878"/>
                  <a:pt x="3329" y="31501"/>
                </a:cubicBezTo>
                <a:cubicBezTo>
                  <a:pt x="3279" y="31991"/>
                  <a:pt x="3975" y="32925"/>
                  <a:pt x="3826" y="33370"/>
                </a:cubicBezTo>
                <a:cubicBezTo>
                  <a:pt x="3677" y="33726"/>
                  <a:pt x="2881" y="34215"/>
                  <a:pt x="2534" y="34438"/>
                </a:cubicBezTo>
                <a:cubicBezTo>
                  <a:pt x="2086" y="34660"/>
                  <a:pt x="993" y="34794"/>
                  <a:pt x="695" y="35105"/>
                </a:cubicBezTo>
                <a:cubicBezTo>
                  <a:pt x="248" y="35595"/>
                  <a:pt x="0" y="36929"/>
                  <a:pt x="49" y="37597"/>
                </a:cubicBezTo>
                <a:cubicBezTo>
                  <a:pt x="99" y="38086"/>
                  <a:pt x="496" y="39021"/>
                  <a:pt x="844" y="39466"/>
                </a:cubicBezTo>
                <a:cubicBezTo>
                  <a:pt x="1242" y="39955"/>
                  <a:pt x="2534" y="40489"/>
                  <a:pt x="2931" y="40978"/>
                </a:cubicBezTo>
                <a:cubicBezTo>
                  <a:pt x="3229" y="41379"/>
                  <a:pt x="3279" y="42536"/>
                  <a:pt x="3677" y="42847"/>
                </a:cubicBezTo>
                <a:cubicBezTo>
                  <a:pt x="4124" y="43159"/>
                  <a:pt x="5416" y="42847"/>
                  <a:pt x="5763" y="43203"/>
                </a:cubicBezTo>
                <a:cubicBezTo>
                  <a:pt x="6111" y="43470"/>
                  <a:pt x="5863" y="44449"/>
                  <a:pt x="6161" y="44716"/>
                </a:cubicBezTo>
                <a:cubicBezTo>
                  <a:pt x="6708" y="45116"/>
                  <a:pt x="8198" y="45205"/>
                  <a:pt x="8894" y="45072"/>
                </a:cubicBezTo>
                <a:cubicBezTo>
                  <a:pt x="9540" y="44983"/>
                  <a:pt x="10633" y="43559"/>
                  <a:pt x="11279" y="43781"/>
                </a:cubicBezTo>
                <a:cubicBezTo>
                  <a:pt x="12223" y="44093"/>
                  <a:pt x="11776" y="46585"/>
                  <a:pt x="12422" y="47252"/>
                </a:cubicBezTo>
                <a:cubicBezTo>
                  <a:pt x="12919" y="47786"/>
                  <a:pt x="15055" y="48453"/>
                  <a:pt x="15055" y="48453"/>
                </a:cubicBezTo>
                <a:cubicBezTo>
                  <a:pt x="15055" y="48453"/>
                  <a:pt x="16745" y="48765"/>
                  <a:pt x="17291" y="48676"/>
                </a:cubicBezTo>
                <a:cubicBezTo>
                  <a:pt x="17788" y="48631"/>
                  <a:pt x="18683" y="48231"/>
                  <a:pt x="19130" y="48008"/>
                </a:cubicBezTo>
                <a:cubicBezTo>
                  <a:pt x="19428" y="47830"/>
                  <a:pt x="19925" y="47430"/>
                  <a:pt x="20173" y="47163"/>
                </a:cubicBezTo>
                <a:cubicBezTo>
                  <a:pt x="20422" y="46896"/>
                  <a:pt x="20571" y="46051"/>
                  <a:pt x="20919" y="45873"/>
                </a:cubicBezTo>
                <a:cubicBezTo>
                  <a:pt x="21316" y="45739"/>
                  <a:pt x="22161" y="46318"/>
                  <a:pt x="22509" y="46140"/>
                </a:cubicBezTo>
                <a:cubicBezTo>
                  <a:pt x="22956" y="45828"/>
                  <a:pt x="22459" y="44449"/>
                  <a:pt x="22906" y="44137"/>
                </a:cubicBezTo>
                <a:cubicBezTo>
                  <a:pt x="23701" y="43604"/>
                  <a:pt x="26136" y="43870"/>
                  <a:pt x="26832" y="44493"/>
                </a:cubicBezTo>
                <a:cubicBezTo>
                  <a:pt x="27875" y="45472"/>
                  <a:pt x="26931" y="48631"/>
                  <a:pt x="27329" y="50011"/>
                </a:cubicBezTo>
                <a:cubicBezTo>
                  <a:pt x="27478" y="50545"/>
                  <a:pt x="28074" y="51612"/>
                  <a:pt x="28372" y="52102"/>
                </a:cubicBezTo>
                <a:cubicBezTo>
                  <a:pt x="28521" y="52324"/>
                  <a:pt x="28770" y="52814"/>
                  <a:pt x="29018" y="52903"/>
                </a:cubicBezTo>
                <a:cubicBezTo>
                  <a:pt x="30062" y="53392"/>
                  <a:pt x="32695" y="52547"/>
                  <a:pt x="33739" y="53036"/>
                </a:cubicBezTo>
                <a:cubicBezTo>
                  <a:pt x="33888" y="53125"/>
                  <a:pt x="34086" y="53526"/>
                  <a:pt x="34236" y="53615"/>
                </a:cubicBezTo>
                <a:cubicBezTo>
                  <a:pt x="34683" y="53882"/>
                  <a:pt x="35975" y="53748"/>
                  <a:pt x="36322" y="54060"/>
                </a:cubicBezTo>
                <a:cubicBezTo>
                  <a:pt x="36670" y="54371"/>
                  <a:pt x="36372" y="55439"/>
                  <a:pt x="36720" y="55706"/>
                </a:cubicBezTo>
                <a:cubicBezTo>
                  <a:pt x="37267" y="56151"/>
                  <a:pt x="38956" y="55928"/>
                  <a:pt x="39701" y="56062"/>
                </a:cubicBezTo>
                <a:cubicBezTo>
                  <a:pt x="40149" y="56151"/>
                  <a:pt x="41142" y="56106"/>
                  <a:pt x="41440" y="56418"/>
                </a:cubicBezTo>
                <a:cubicBezTo>
                  <a:pt x="41937" y="56907"/>
                  <a:pt x="41291" y="58642"/>
                  <a:pt x="41788" y="59087"/>
                </a:cubicBezTo>
                <a:cubicBezTo>
                  <a:pt x="42086" y="59354"/>
                  <a:pt x="43279" y="58998"/>
                  <a:pt x="43378" y="59354"/>
                </a:cubicBezTo>
                <a:cubicBezTo>
                  <a:pt x="43478" y="59755"/>
                  <a:pt x="42037" y="59977"/>
                  <a:pt x="41788" y="60378"/>
                </a:cubicBezTo>
                <a:cubicBezTo>
                  <a:pt x="41341" y="61223"/>
                  <a:pt x="41341" y="63359"/>
                  <a:pt x="41937" y="64115"/>
                </a:cubicBezTo>
                <a:cubicBezTo>
                  <a:pt x="42086" y="64293"/>
                  <a:pt x="42633" y="64338"/>
                  <a:pt x="42832" y="64471"/>
                </a:cubicBezTo>
                <a:cubicBezTo>
                  <a:pt x="43130" y="64649"/>
                  <a:pt x="43428" y="65272"/>
                  <a:pt x="43776" y="65406"/>
                </a:cubicBezTo>
                <a:cubicBezTo>
                  <a:pt x="44720" y="65761"/>
                  <a:pt x="47155" y="64649"/>
                  <a:pt x="47950" y="65272"/>
                </a:cubicBezTo>
                <a:cubicBezTo>
                  <a:pt x="48397" y="65628"/>
                  <a:pt x="47801" y="67007"/>
                  <a:pt x="48198" y="67408"/>
                </a:cubicBezTo>
                <a:cubicBezTo>
                  <a:pt x="48496" y="67675"/>
                  <a:pt x="49590" y="67363"/>
                  <a:pt x="49888" y="67630"/>
                </a:cubicBezTo>
                <a:cubicBezTo>
                  <a:pt x="50285" y="67986"/>
                  <a:pt x="49987" y="69276"/>
                  <a:pt x="50285" y="69721"/>
                </a:cubicBezTo>
                <a:cubicBezTo>
                  <a:pt x="50434" y="69988"/>
                  <a:pt x="51180" y="70166"/>
                  <a:pt x="51329" y="70433"/>
                </a:cubicBezTo>
                <a:cubicBezTo>
                  <a:pt x="51726" y="71234"/>
                  <a:pt x="51378" y="73103"/>
                  <a:pt x="51080" y="73948"/>
                </a:cubicBezTo>
                <a:cubicBezTo>
                  <a:pt x="50881" y="74393"/>
                  <a:pt x="50335" y="75283"/>
                  <a:pt x="49888" y="75550"/>
                </a:cubicBezTo>
                <a:cubicBezTo>
                  <a:pt x="49590" y="75773"/>
                  <a:pt x="48347" y="75906"/>
                  <a:pt x="48347" y="75906"/>
                </a:cubicBezTo>
                <a:cubicBezTo>
                  <a:pt x="48347" y="75906"/>
                  <a:pt x="48248" y="77508"/>
                  <a:pt x="48596" y="77908"/>
                </a:cubicBezTo>
                <a:cubicBezTo>
                  <a:pt x="48944" y="78309"/>
                  <a:pt x="50335" y="78220"/>
                  <a:pt x="50683" y="78620"/>
                </a:cubicBezTo>
                <a:cubicBezTo>
                  <a:pt x="51080" y="79065"/>
                  <a:pt x="50484" y="80489"/>
                  <a:pt x="50931" y="80934"/>
                </a:cubicBezTo>
                <a:cubicBezTo>
                  <a:pt x="51428" y="81379"/>
                  <a:pt x="53118" y="81023"/>
                  <a:pt x="53664" y="81423"/>
                </a:cubicBezTo>
                <a:cubicBezTo>
                  <a:pt x="54012" y="81646"/>
                  <a:pt x="54111" y="82536"/>
                  <a:pt x="54459" y="82803"/>
                </a:cubicBezTo>
                <a:cubicBezTo>
                  <a:pt x="54757" y="83070"/>
                  <a:pt x="55602" y="83292"/>
                  <a:pt x="56000" y="83381"/>
                </a:cubicBezTo>
                <a:cubicBezTo>
                  <a:pt x="56745" y="83515"/>
                  <a:pt x="58385" y="83070"/>
                  <a:pt x="58881" y="83515"/>
                </a:cubicBezTo>
                <a:cubicBezTo>
                  <a:pt x="59527" y="84048"/>
                  <a:pt x="58534" y="86095"/>
                  <a:pt x="59130" y="86674"/>
                </a:cubicBezTo>
                <a:cubicBezTo>
                  <a:pt x="59627" y="87074"/>
                  <a:pt x="61316" y="86451"/>
                  <a:pt x="61763" y="86896"/>
                </a:cubicBezTo>
                <a:cubicBezTo>
                  <a:pt x="63155" y="88142"/>
                  <a:pt x="61813" y="92235"/>
                  <a:pt x="62409" y="93926"/>
                </a:cubicBezTo>
                <a:cubicBezTo>
                  <a:pt x="62459" y="94060"/>
                  <a:pt x="62807" y="94505"/>
                  <a:pt x="62807" y="94505"/>
                </a:cubicBezTo>
                <a:cubicBezTo>
                  <a:pt x="62807" y="94505"/>
                  <a:pt x="62559" y="96907"/>
                  <a:pt x="63204" y="97397"/>
                </a:cubicBezTo>
                <a:cubicBezTo>
                  <a:pt x="63503" y="97664"/>
                  <a:pt x="64496" y="97174"/>
                  <a:pt x="64745" y="97397"/>
                </a:cubicBezTo>
                <a:cubicBezTo>
                  <a:pt x="65192" y="97797"/>
                  <a:pt x="65291" y="99221"/>
                  <a:pt x="64894" y="99621"/>
                </a:cubicBezTo>
                <a:cubicBezTo>
                  <a:pt x="64546" y="100022"/>
                  <a:pt x="63155" y="99621"/>
                  <a:pt x="62658" y="99888"/>
                </a:cubicBezTo>
                <a:cubicBezTo>
                  <a:pt x="62111" y="100155"/>
                  <a:pt x="61614" y="101357"/>
                  <a:pt x="61118" y="101757"/>
                </a:cubicBezTo>
                <a:cubicBezTo>
                  <a:pt x="60819" y="101935"/>
                  <a:pt x="59975" y="102113"/>
                  <a:pt x="59677" y="102335"/>
                </a:cubicBezTo>
                <a:cubicBezTo>
                  <a:pt x="59130" y="102691"/>
                  <a:pt x="58534" y="103848"/>
                  <a:pt x="58086" y="104293"/>
                </a:cubicBezTo>
                <a:cubicBezTo>
                  <a:pt x="57739" y="104738"/>
                  <a:pt x="56795" y="105494"/>
                  <a:pt x="56397" y="105939"/>
                </a:cubicBezTo>
                <a:cubicBezTo>
                  <a:pt x="56049" y="106384"/>
                  <a:pt x="55105" y="107942"/>
                  <a:pt x="55105" y="107942"/>
                </a:cubicBezTo>
                <a:cubicBezTo>
                  <a:pt x="55105" y="107942"/>
                  <a:pt x="56000" y="109054"/>
                  <a:pt x="56397" y="109321"/>
                </a:cubicBezTo>
                <a:cubicBezTo>
                  <a:pt x="57043" y="109721"/>
                  <a:pt x="58633" y="109988"/>
                  <a:pt x="59279" y="110389"/>
                </a:cubicBezTo>
                <a:cubicBezTo>
                  <a:pt x="61118" y="111457"/>
                  <a:pt x="64298" y="114215"/>
                  <a:pt x="65689" y="115773"/>
                </a:cubicBezTo>
                <a:cubicBezTo>
                  <a:pt x="66086" y="116218"/>
                  <a:pt x="66881" y="117285"/>
                  <a:pt x="67130" y="117864"/>
                </a:cubicBezTo>
                <a:cubicBezTo>
                  <a:pt x="67329" y="118353"/>
                  <a:pt x="67478" y="119955"/>
                  <a:pt x="67478" y="119955"/>
                </a:cubicBezTo>
                <a:cubicBezTo>
                  <a:pt x="67478" y="119955"/>
                  <a:pt x="69068" y="118398"/>
                  <a:pt x="69316" y="117730"/>
                </a:cubicBezTo>
                <a:cubicBezTo>
                  <a:pt x="69614" y="116974"/>
                  <a:pt x="69316" y="115283"/>
                  <a:pt x="69465" y="114482"/>
                </a:cubicBezTo>
                <a:cubicBezTo>
                  <a:pt x="69565" y="113904"/>
                  <a:pt x="70012" y="112836"/>
                  <a:pt x="70111" y="112258"/>
                </a:cubicBezTo>
                <a:cubicBezTo>
                  <a:pt x="70260" y="111368"/>
                  <a:pt x="69465" y="109232"/>
                  <a:pt x="70260" y="108654"/>
                </a:cubicBezTo>
                <a:cubicBezTo>
                  <a:pt x="70459" y="108476"/>
                  <a:pt x="71155" y="108654"/>
                  <a:pt x="71403" y="108743"/>
                </a:cubicBezTo>
                <a:cubicBezTo>
                  <a:pt x="71652" y="108876"/>
                  <a:pt x="72099" y="109232"/>
                  <a:pt x="72198" y="109454"/>
                </a:cubicBezTo>
                <a:cubicBezTo>
                  <a:pt x="72347" y="109944"/>
                  <a:pt x="72000" y="110967"/>
                  <a:pt x="71801" y="111457"/>
                </a:cubicBezTo>
                <a:cubicBezTo>
                  <a:pt x="71652" y="111813"/>
                  <a:pt x="70708" y="112569"/>
                  <a:pt x="71006" y="112836"/>
                </a:cubicBezTo>
                <a:cubicBezTo>
                  <a:pt x="71503" y="113325"/>
                  <a:pt x="73291" y="112391"/>
                  <a:pt x="73739" y="111902"/>
                </a:cubicBezTo>
                <a:cubicBezTo>
                  <a:pt x="74236" y="111412"/>
                  <a:pt x="74037" y="109988"/>
                  <a:pt x="74434" y="109454"/>
                </a:cubicBezTo>
                <a:cubicBezTo>
                  <a:pt x="74683" y="109054"/>
                  <a:pt x="75875" y="108832"/>
                  <a:pt x="76124" y="108387"/>
                </a:cubicBezTo>
                <a:cubicBezTo>
                  <a:pt x="76571" y="107497"/>
                  <a:pt x="75180" y="105317"/>
                  <a:pt x="75726" y="104427"/>
                </a:cubicBezTo>
                <a:cubicBezTo>
                  <a:pt x="76124" y="103715"/>
                  <a:pt x="78459" y="103492"/>
                  <a:pt x="78956" y="102780"/>
                </a:cubicBezTo>
                <a:cubicBezTo>
                  <a:pt x="80397" y="100867"/>
                  <a:pt x="79602" y="95928"/>
                  <a:pt x="80149" y="93659"/>
                </a:cubicBezTo>
                <a:cubicBezTo>
                  <a:pt x="80298" y="93125"/>
                  <a:pt x="80496" y="91968"/>
                  <a:pt x="80944" y="91568"/>
                </a:cubicBezTo>
                <a:cubicBezTo>
                  <a:pt x="81391" y="91123"/>
                  <a:pt x="82931" y="91078"/>
                  <a:pt x="83428" y="90634"/>
                </a:cubicBezTo>
                <a:cubicBezTo>
                  <a:pt x="83726" y="90367"/>
                  <a:pt x="83925" y="89432"/>
                  <a:pt x="84173" y="89121"/>
                </a:cubicBezTo>
                <a:cubicBezTo>
                  <a:pt x="84521" y="88765"/>
                  <a:pt x="85465" y="88231"/>
                  <a:pt x="85863" y="87964"/>
                </a:cubicBezTo>
                <a:cubicBezTo>
                  <a:pt x="86658" y="87474"/>
                  <a:pt x="88248" y="86407"/>
                  <a:pt x="89142" y="86095"/>
                </a:cubicBezTo>
                <a:cubicBezTo>
                  <a:pt x="90583" y="85606"/>
                  <a:pt x="94012" y="86051"/>
                  <a:pt x="95254" y="85250"/>
                </a:cubicBezTo>
                <a:cubicBezTo>
                  <a:pt x="95652" y="85027"/>
                  <a:pt x="95801" y="84004"/>
                  <a:pt x="96198" y="83737"/>
                </a:cubicBezTo>
                <a:cubicBezTo>
                  <a:pt x="97192" y="83203"/>
                  <a:pt x="100024" y="84226"/>
                  <a:pt x="100869" y="83515"/>
                </a:cubicBezTo>
                <a:cubicBezTo>
                  <a:pt x="101913" y="82669"/>
                  <a:pt x="101068" y="79777"/>
                  <a:pt x="101515" y="78620"/>
                </a:cubicBezTo>
                <a:cubicBezTo>
                  <a:pt x="101813" y="77997"/>
                  <a:pt x="102906" y="76974"/>
                  <a:pt x="103254" y="76395"/>
                </a:cubicBezTo>
                <a:cubicBezTo>
                  <a:pt x="103602" y="75728"/>
                  <a:pt x="104198" y="74304"/>
                  <a:pt x="104397" y="73592"/>
                </a:cubicBezTo>
                <a:cubicBezTo>
                  <a:pt x="104695" y="72347"/>
                  <a:pt x="104049" y="69543"/>
                  <a:pt x="104795" y="68476"/>
                </a:cubicBezTo>
                <a:cubicBezTo>
                  <a:pt x="105043" y="68120"/>
                  <a:pt x="106136" y="67986"/>
                  <a:pt x="106385" y="67630"/>
                </a:cubicBezTo>
                <a:cubicBezTo>
                  <a:pt x="108422" y="64560"/>
                  <a:pt x="104695" y="56284"/>
                  <a:pt x="107031" y="53392"/>
                </a:cubicBezTo>
                <a:cubicBezTo>
                  <a:pt x="107428" y="52858"/>
                  <a:pt x="109316" y="52947"/>
                  <a:pt x="109763" y="52458"/>
                </a:cubicBezTo>
                <a:cubicBezTo>
                  <a:pt x="110211" y="51924"/>
                  <a:pt x="109614" y="50322"/>
                  <a:pt x="110012" y="49744"/>
                </a:cubicBezTo>
                <a:cubicBezTo>
                  <a:pt x="110161" y="49477"/>
                  <a:pt x="110956" y="49210"/>
                  <a:pt x="111204" y="48943"/>
                </a:cubicBezTo>
                <a:cubicBezTo>
                  <a:pt x="111602" y="48364"/>
                  <a:pt x="111453" y="46763"/>
                  <a:pt x="111950" y="46273"/>
                </a:cubicBezTo>
                <a:cubicBezTo>
                  <a:pt x="112248" y="46006"/>
                  <a:pt x="113242" y="46051"/>
                  <a:pt x="113540" y="45784"/>
                </a:cubicBezTo>
                <a:cubicBezTo>
                  <a:pt x="114086" y="45294"/>
                  <a:pt x="113788" y="43604"/>
                  <a:pt x="114335" y="43114"/>
                </a:cubicBezTo>
                <a:cubicBezTo>
                  <a:pt x="114732" y="42714"/>
                  <a:pt x="116173" y="42803"/>
                  <a:pt x="116521" y="42402"/>
                </a:cubicBezTo>
                <a:cubicBezTo>
                  <a:pt x="116919" y="41913"/>
                  <a:pt x="116223" y="40489"/>
                  <a:pt x="116670" y="40044"/>
                </a:cubicBezTo>
                <a:cubicBezTo>
                  <a:pt x="116869" y="39822"/>
                  <a:pt x="117763" y="40044"/>
                  <a:pt x="117962" y="39822"/>
                </a:cubicBezTo>
                <a:cubicBezTo>
                  <a:pt x="118409" y="39332"/>
                  <a:pt x="117267" y="37775"/>
                  <a:pt x="117714" y="37241"/>
                </a:cubicBezTo>
                <a:cubicBezTo>
                  <a:pt x="117913" y="37018"/>
                  <a:pt x="118906" y="37241"/>
                  <a:pt x="119155" y="37018"/>
                </a:cubicBezTo>
                <a:cubicBezTo>
                  <a:pt x="119602" y="36618"/>
                  <a:pt x="119950" y="35150"/>
                  <a:pt x="119552" y="34705"/>
                </a:cubicBezTo>
                <a:cubicBezTo>
                  <a:pt x="119204" y="34349"/>
                  <a:pt x="117913" y="34883"/>
                  <a:pt x="117565" y="34571"/>
                </a:cubicBezTo>
                <a:cubicBezTo>
                  <a:pt x="116521" y="33637"/>
                  <a:pt x="117714" y="30478"/>
                  <a:pt x="117068" y="29321"/>
                </a:cubicBezTo>
                <a:cubicBezTo>
                  <a:pt x="116819" y="28921"/>
                  <a:pt x="115975" y="28342"/>
                  <a:pt x="115478" y="28164"/>
                </a:cubicBezTo>
                <a:cubicBezTo>
                  <a:pt x="115031" y="27986"/>
                  <a:pt x="113888" y="28075"/>
                  <a:pt x="113391" y="27942"/>
                </a:cubicBezTo>
                <a:cubicBezTo>
                  <a:pt x="112844" y="27719"/>
                  <a:pt x="111850" y="27052"/>
                  <a:pt x="111453" y="26651"/>
                </a:cubicBezTo>
                <a:cubicBezTo>
                  <a:pt x="110956" y="26162"/>
                  <a:pt x="110658" y="24738"/>
                  <a:pt x="110012" y="24427"/>
                </a:cubicBezTo>
                <a:cubicBezTo>
                  <a:pt x="109416" y="24115"/>
                  <a:pt x="107826" y="24783"/>
                  <a:pt x="107279" y="24427"/>
                </a:cubicBezTo>
                <a:cubicBezTo>
                  <a:pt x="106782" y="24071"/>
                  <a:pt x="106981" y="22736"/>
                  <a:pt x="106633" y="22335"/>
                </a:cubicBezTo>
                <a:cubicBezTo>
                  <a:pt x="106285" y="21935"/>
                  <a:pt x="105192" y="21490"/>
                  <a:pt x="104645" y="21401"/>
                </a:cubicBezTo>
                <a:cubicBezTo>
                  <a:pt x="103950" y="21223"/>
                  <a:pt x="102409" y="21535"/>
                  <a:pt x="101664" y="21490"/>
                </a:cubicBezTo>
                <a:cubicBezTo>
                  <a:pt x="100919" y="21446"/>
                  <a:pt x="99329" y="21223"/>
                  <a:pt x="98683" y="20912"/>
                </a:cubicBezTo>
                <a:cubicBezTo>
                  <a:pt x="98236" y="20689"/>
                  <a:pt x="97739" y="19710"/>
                  <a:pt x="97242" y="19621"/>
                </a:cubicBezTo>
                <a:cubicBezTo>
                  <a:pt x="96695" y="19577"/>
                  <a:pt x="95801" y="20511"/>
                  <a:pt x="95254" y="20689"/>
                </a:cubicBezTo>
                <a:cubicBezTo>
                  <a:pt x="94857" y="20778"/>
                  <a:pt x="94012" y="20867"/>
                  <a:pt x="93565" y="20778"/>
                </a:cubicBezTo>
                <a:cubicBezTo>
                  <a:pt x="92819" y="20645"/>
                  <a:pt x="91527" y="19844"/>
                  <a:pt x="90981" y="19399"/>
                </a:cubicBezTo>
                <a:cubicBezTo>
                  <a:pt x="90385" y="18909"/>
                  <a:pt x="89739" y="17619"/>
                  <a:pt x="89142" y="17174"/>
                </a:cubicBezTo>
                <a:cubicBezTo>
                  <a:pt x="88596" y="16729"/>
                  <a:pt x="87254" y="16106"/>
                  <a:pt x="86559" y="15884"/>
                </a:cubicBezTo>
                <a:cubicBezTo>
                  <a:pt x="85913" y="15706"/>
                  <a:pt x="84571" y="15572"/>
                  <a:pt x="83925" y="15528"/>
                </a:cubicBezTo>
                <a:cubicBezTo>
                  <a:pt x="83080" y="15528"/>
                  <a:pt x="81391" y="15617"/>
                  <a:pt x="80546" y="15795"/>
                </a:cubicBezTo>
                <a:cubicBezTo>
                  <a:pt x="79950" y="15884"/>
                  <a:pt x="78757" y="16106"/>
                  <a:pt x="78310" y="16462"/>
                </a:cubicBezTo>
                <a:cubicBezTo>
                  <a:pt x="78012" y="16729"/>
                  <a:pt x="77962" y="17619"/>
                  <a:pt x="77664" y="17886"/>
                </a:cubicBezTo>
                <a:cubicBezTo>
                  <a:pt x="77118" y="18420"/>
                  <a:pt x="75378" y="19666"/>
                  <a:pt x="74782" y="19176"/>
                </a:cubicBezTo>
                <a:cubicBezTo>
                  <a:pt x="74335" y="18776"/>
                  <a:pt x="75677" y="17664"/>
                  <a:pt x="75975" y="17174"/>
                </a:cubicBezTo>
                <a:cubicBezTo>
                  <a:pt x="76322" y="16596"/>
                  <a:pt x="77565" y="15572"/>
                  <a:pt x="77416" y="14949"/>
                </a:cubicBezTo>
                <a:cubicBezTo>
                  <a:pt x="77316" y="14505"/>
                  <a:pt x="76223" y="14060"/>
                  <a:pt x="75726" y="13926"/>
                </a:cubicBezTo>
                <a:cubicBezTo>
                  <a:pt x="75180" y="13748"/>
                  <a:pt x="74037" y="13748"/>
                  <a:pt x="73490" y="13926"/>
                </a:cubicBezTo>
                <a:cubicBezTo>
                  <a:pt x="72894" y="14104"/>
                  <a:pt x="72000" y="14905"/>
                  <a:pt x="71552" y="15305"/>
                </a:cubicBezTo>
                <a:cubicBezTo>
                  <a:pt x="71105" y="15706"/>
                  <a:pt x="70260" y="16507"/>
                  <a:pt x="69863" y="16952"/>
                </a:cubicBezTo>
                <a:cubicBezTo>
                  <a:pt x="69465" y="17352"/>
                  <a:pt x="68869" y="18375"/>
                  <a:pt x="68422" y="18687"/>
                </a:cubicBezTo>
                <a:cubicBezTo>
                  <a:pt x="67975" y="18998"/>
                  <a:pt x="66832" y="19888"/>
                  <a:pt x="66434" y="19532"/>
                </a:cubicBezTo>
                <a:cubicBezTo>
                  <a:pt x="65540" y="18598"/>
                  <a:pt x="68472" y="16329"/>
                  <a:pt x="69217" y="15305"/>
                </a:cubicBezTo>
                <a:cubicBezTo>
                  <a:pt x="69565" y="14771"/>
                  <a:pt x="70509" y="13748"/>
                  <a:pt x="70906" y="13214"/>
                </a:cubicBezTo>
                <a:cubicBezTo>
                  <a:pt x="71304" y="12591"/>
                  <a:pt x="71850" y="11256"/>
                  <a:pt x="72198" y="10634"/>
                </a:cubicBezTo>
                <a:cubicBezTo>
                  <a:pt x="72397" y="10278"/>
                  <a:pt x="72944" y="9610"/>
                  <a:pt x="72993" y="9254"/>
                </a:cubicBezTo>
                <a:cubicBezTo>
                  <a:pt x="72993" y="7919"/>
                  <a:pt x="71453" y="5517"/>
                  <a:pt x="70608" y="4449"/>
                </a:cubicBezTo>
                <a:cubicBezTo>
                  <a:pt x="70310" y="4004"/>
                  <a:pt x="68919" y="2936"/>
                  <a:pt x="68919" y="2936"/>
                </a:cubicBezTo>
                <a:cubicBezTo>
                  <a:pt x="68919" y="2936"/>
                  <a:pt x="67130" y="2625"/>
                  <a:pt x="66583" y="2803"/>
                </a:cubicBezTo>
                <a:cubicBezTo>
                  <a:pt x="66037" y="2981"/>
                  <a:pt x="65242" y="3915"/>
                  <a:pt x="64894" y="4315"/>
                </a:cubicBezTo>
                <a:cubicBezTo>
                  <a:pt x="64596" y="4671"/>
                  <a:pt x="64198" y="5472"/>
                  <a:pt x="64000" y="5828"/>
                </a:cubicBezTo>
                <a:cubicBezTo>
                  <a:pt x="63751" y="6273"/>
                  <a:pt x="63503" y="7252"/>
                  <a:pt x="63055" y="7474"/>
                </a:cubicBezTo>
                <a:cubicBezTo>
                  <a:pt x="62409" y="7830"/>
                  <a:pt x="60720" y="7563"/>
                  <a:pt x="60074" y="7252"/>
                </a:cubicBezTo>
                <a:cubicBezTo>
                  <a:pt x="59627" y="7074"/>
                  <a:pt x="58782" y="5962"/>
                  <a:pt x="58782" y="5962"/>
                </a:cubicBezTo>
                <a:cubicBezTo>
                  <a:pt x="58782" y="5962"/>
                  <a:pt x="55105" y="5472"/>
                  <a:pt x="54310" y="6184"/>
                </a:cubicBezTo>
                <a:cubicBezTo>
                  <a:pt x="53863" y="6629"/>
                  <a:pt x="54658" y="8231"/>
                  <a:pt x="54211" y="8631"/>
                </a:cubicBezTo>
                <a:cubicBezTo>
                  <a:pt x="53565" y="9210"/>
                  <a:pt x="50534" y="8765"/>
                  <a:pt x="50534" y="8765"/>
                </a:cubicBezTo>
                <a:cubicBezTo>
                  <a:pt x="50534" y="8765"/>
                  <a:pt x="48596" y="8587"/>
                  <a:pt x="48049" y="8898"/>
                </a:cubicBezTo>
                <a:cubicBezTo>
                  <a:pt x="47751" y="9076"/>
                  <a:pt x="47602" y="9877"/>
                  <a:pt x="47304" y="10055"/>
                </a:cubicBezTo>
                <a:cubicBezTo>
                  <a:pt x="46857" y="10278"/>
                  <a:pt x="45664" y="10367"/>
                  <a:pt x="45217" y="10189"/>
                </a:cubicBezTo>
                <a:cubicBezTo>
                  <a:pt x="44670" y="9966"/>
                  <a:pt x="44074" y="9076"/>
                  <a:pt x="43776" y="8631"/>
                </a:cubicBezTo>
                <a:cubicBezTo>
                  <a:pt x="43329" y="8008"/>
                  <a:pt x="42385" y="6718"/>
                  <a:pt x="42335" y="5962"/>
                </a:cubicBezTo>
                <a:cubicBezTo>
                  <a:pt x="42285" y="5428"/>
                  <a:pt x="43080" y="4404"/>
                  <a:pt x="43130" y="3870"/>
                </a:cubicBezTo>
                <a:cubicBezTo>
                  <a:pt x="43180" y="3114"/>
                  <a:pt x="43130" y="1423"/>
                  <a:pt x="42583" y="845"/>
                </a:cubicBezTo>
                <a:cubicBezTo>
                  <a:pt x="42186" y="355"/>
                  <a:pt x="40099" y="0"/>
                  <a:pt x="40099" y="0"/>
                </a:cubicBezTo>
                <a:cubicBezTo>
                  <a:pt x="40099" y="0"/>
                  <a:pt x="39652" y="1601"/>
                  <a:pt x="39204" y="1868"/>
                </a:cubicBezTo>
                <a:cubicBezTo>
                  <a:pt x="38111" y="2536"/>
                  <a:pt x="35229" y="1735"/>
                  <a:pt x="33987" y="2135"/>
                </a:cubicBezTo>
                <a:cubicBezTo>
                  <a:pt x="33490" y="2269"/>
                  <a:pt x="32795" y="3203"/>
                  <a:pt x="32298" y="3159"/>
                </a:cubicBezTo>
                <a:cubicBezTo>
                  <a:pt x="31403" y="3114"/>
                  <a:pt x="30559" y="1201"/>
                  <a:pt x="29664" y="1067"/>
                </a:cubicBezTo>
                <a:cubicBezTo>
                  <a:pt x="29316" y="1023"/>
                  <a:pt x="28621" y="1290"/>
                  <a:pt x="28372" y="1512"/>
                </a:cubicBezTo>
                <a:cubicBezTo>
                  <a:pt x="27925" y="2002"/>
                  <a:pt x="27875" y="3381"/>
                  <a:pt x="27875" y="4004"/>
                </a:cubicBezTo>
                <a:cubicBezTo>
                  <a:pt x="27826" y="4404"/>
                  <a:pt x="27875" y="5294"/>
                  <a:pt x="28124" y="5606"/>
                </a:cubicBezTo>
                <a:cubicBezTo>
                  <a:pt x="28472" y="6095"/>
                  <a:pt x="29863" y="6318"/>
                  <a:pt x="30211" y="6763"/>
                </a:cubicBezTo>
                <a:cubicBezTo>
                  <a:pt x="30509" y="7208"/>
                  <a:pt x="30559" y="8320"/>
                  <a:pt x="30310" y="8765"/>
                </a:cubicBezTo>
                <a:cubicBezTo>
                  <a:pt x="30012" y="9477"/>
                  <a:pt x="28472" y="10367"/>
                  <a:pt x="27726" y="10634"/>
                </a:cubicBezTo>
                <a:cubicBezTo>
                  <a:pt x="26981" y="10901"/>
                  <a:pt x="25341" y="11123"/>
                  <a:pt x="24596" y="10989"/>
                </a:cubicBezTo>
                <a:cubicBezTo>
                  <a:pt x="23950" y="10901"/>
                  <a:pt x="22757" y="10322"/>
                  <a:pt x="22260" y="9922"/>
                </a:cubicBezTo>
                <a:cubicBezTo>
                  <a:pt x="21763" y="9566"/>
                  <a:pt x="21167" y="8409"/>
                  <a:pt x="20670" y="8053"/>
                </a:cubicBezTo>
                <a:cubicBezTo>
                  <a:pt x="20273" y="7741"/>
                  <a:pt x="18832" y="7341"/>
                  <a:pt x="18832" y="734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1" name="Google Shape;701;p61"/>
          <p:cNvSpPr/>
          <p:nvPr/>
        </p:nvSpPr>
        <p:spPr>
          <a:xfrm>
            <a:off x="3105123" y="3547333"/>
            <a:ext cx="187500" cy="214200"/>
          </a:xfrm>
          <a:custGeom>
            <a:rect b="b" l="l" r="r" t="t"/>
            <a:pathLst>
              <a:path extrusionOk="0" h="120000" w="120000">
                <a:moveTo>
                  <a:pt x="20287" y="55268"/>
                </a:moveTo>
                <a:cubicBezTo>
                  <a:pt x="21582" y="56214"/>
                  <a:pt x="22661" y="59242"/>
                  <a:pt x="23956" y="60189"/>
                </a:cubicBezTo>
                <a:cubicBezTo>
                  <a:pt x="25683" y="61514"/>
                  <a:pt x="30431" y="62271"/>
                  <a:pt x="32158" y="63217"/>
                </a:cubicBezTo>
                <a:cubicBezTo>
                  <a:pt x="34316" y="64542"/>
                  <a:pt x="38201" y="67570"/>
                  <a:pt x="39496" y="69463"/>
                </a:cubicBezTo>
                <a:cubicBezTo>
                  <a:pt x="41007" y="71167"/>
                  <a:pt x="41654" y="75709"/>
                  <a:pt x="43597" y="76845"/>
                </a:cubicBezTo>
                <a:cubicBezTo>
                  <a:pt x="47266" y="79305"/>
                  <a:pt x="57841" y="77223"/>
                  <a:pt x="62158" y="78927"/>
                </a:cubicBezTo>
                <a:cubicBezTo>
                  <a:pt x="63237" y="79305"/>
                  <a:pt x="64748" y="80630"/>
                  <a:pt x="65611" y="81388"/>
                </a:cubicBezTo>
                <a:cubicBezTo>
                  <a:pt x="66906" y="82334"/>
                  <a:pt x="69712" y="84037"/>
                  <a:pt x="70143" y="85362"/>
                </a:cubicBezTo>
                <a:cubicBezTo>
                  <a:pt x="71438" y="89526"/>
                  <a:pt x="66258" y="97854"/>
                  <a:pt x="64964" y="102018"/>
                </a:cubicBezTo>
                <a:cubicBezTo>
                  <a:pt x="64316" y="104668"/>
                  <a:pt x="60000" y="110536"/>
                  <a:pt x="61942" y="112618"/>
                </a:cubicBezTo>
                <a:cubicBezTo>
                  <a:pt x="68201" y="119810"/>
                  <a:pt x="95179" y="119242"/>
                  <a:pt x="103165" y="113375"/>
                </a:cubicBezTo>
                <a:cubicBezTo>
                  <a:pt x="104460" y="112429"/>
                  <a:pt x="103381" y="108832"/>
                  <a:pt x="104244" y="107507"/>
                </a:cubicBezTo>
                <a:cubicBezTo>
                  <a:pt x="105539" y="105615"/>
                  <a:pt x="110503" y="104290"/>
                  <a:pt x="112230" y="102776"/>
                </a:cubicBezTo>
                <a:cubicBezTo>
                  <a:pt x="114388" y="100694"/>
                  <a:pt x="118273" y="93123"/>
                  <a:pt x="118273" y="93123"/>
                </a:cubicBezTo>
                <a:cubicBezTo>
                  <a:pt x="118273" y="93123"/>
                  <a:pt x="116978" y="91230"/>
                  <a:pt x="116762" y="90473"/>
                </a:cubicBezTo>
                <a:cubicBezTo>
                  <a:pt x="114172" y="83470"/>
                  <a:pt x="119784" y="66056"/>
                  <a:pt x="113741" y="60757"/>
                </a:cubicBezTo>
                <a:cubicBezTo>
                  <a:pt x="111798" y="58864"/>
                  <a:pt x="104460" y="61514"/>
                  <a:pt x="102517" y="59621"/>
                </a:cubicBezTo>
                <a:cubicBezTo>
                  <a:pt x="99928" y="57350"/>
                  <a:pt x="104244" y="48643"/>
                  <a:pt x="101438" y="46372"/>
                </a:cubicBezTo>
                <a:cubicBezTo>
                  <a:pt x="99064" y="44479"/>
                  <a:pt x="91942" y="46372"/>
                  <a:pt x="88920" y="45804"/>
                </a:cubicBezTo>
                <a:cubicBezTo>
                  <a:pt x="87194" y="45425"/>
                  <a:pt x="83525" y="44479"/>
                  <a:pt x="82014" y="43343"/>
                </a:cubicBezTo>
                <a:cubicBezTo>
                  <a:pt x="80719" y="42208"/>
                  <a:pt x="80287" y="38422"/>
                  <a:pt x="78776" y="37287"/>
                </a:cubicBezTo>
                <a:cubicBezTo>
                  <a:pt x="76187" y="35772"/>
                  <a:pt x="68848" y="37287"/>
                  <a:pt x="66906" y="35394"/>
                </a:cubicBezTo>
                <a:cubicBezTo>
                  <a:pt x="64964" y="33501"/>
                  <a:pt x="67553" y="27444"/>
                  <a:pt x="65611" y="25362"/>
                </a:cubicBezTo>
                <a:cubicBezTo>
                  <a:pt x="64316" y="23659"/>
                  <a:pt x="57841" y="24227"/>
                  <a:pt x="56546" y="22523"/>
                </a:cubicBezTo>
                <a:cubicBezTo>
                  <a:pt x="55035" y="20820"/>
                  <a:pt x="55467" y="14006"/>
                  <a:pt x="55467" y="14006"/>
                </a:cubicBezTo>
                <a:cubicBezTo>
                  <a:pt x="55467" y="14006"/>
                  <a:pt x="52014" y="7192"/>
                  <a:pt x="49856" y="5488"/>
                </a:cubicBezTo>
                <a:cubicBezTo>
                  <a:pt x="46618" y="3217"/>
                  <a:pt x="38201" y="0"/>
                  <a:pt x="33884" y="567"/>
                </a:cubicBezTo>
                <a:cubicBezTo>
                  <a:pt x="30863" y="1135"/>
                  <a:pt x="26546" y="6246"/>
                  <a:pt x="23741" y="7570"/>
                </a:cubicBezTo>
                <a:cubicBezTo>
                  <a:pt x="20287" y="9274"/>
                  <a:pt x="11870" y="10031"/>
                  <a:pt x="9064" y="12492"/>
                </a:cubicBezTo>
                <a:cubicBezTo>
                  <a:pt x="6906" y="14384"/>
                  <a:pt x="5395" y="19873"/>
                  <a:pt x="4532" y="22523"/>
                </a:cubicBezTo>
                <a:cubicBezTo>
                  <a:pt x="2805" y="27255"/>
                  <a:pt x="0" y="42397"/>
                  <a:pt x="0" y="42397"/>
                </a:cubicBezTo>
                <a:cubicBezTo>
                  <a:pt x="0" y="42397"/>
                  <a:pt x="5395" y="48643"/>
                  <a:pt x="7985" y="50347"/>
                </a:cubicBezTo>
                <a:cubicBezTo>
                  <a:pt x="10575" y="52050"/>
                  <a:pt x="17697" y="53375"/>
                  <a:pt x="20287" y="5526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3212280" y="3815223"/>
            <a:ext cx="110400" cy="123600"/>
          </a:xfrm>
          <a:custGeom>
            <a:rect b="b" l="l" r="r" t="t"/>
            <a:pathLst>
              <a:path extrusionOk="0" h="120000" w="120000">
                <a:moveTo>
                  <a:pt x="28170" y="0"/>
                </a:moveTo>
                <a:cubicBezTo>
                  <a:pt x="28170" y="0"/>
                  <a:pt x="34756" y="8219"/>
                  <a:pt x="38048" y="10191"/>
                </a:cubicBezTo>
                <a:cubicBezTo>
                  <a:pt x="42439" y="13479"/>
                  <a:pt x="54146" y="15452"/>
                  <a:pt x="58902" y="18082"/>
                </a:cubicBezTo>
                <a:cubicBezTo>
                  <a:pt x="72439" y="25972"/>
                  <a:pt x="95853" y="46684"/>
                  <a:pt x="106097" y="57863"/>
                </a:cubicBezTo>
                <a:cubicBezTo>
                  <a:pt x="109390" y="61479"/>
                  <a:pt x="114878" y="69041"/>
                  <a:pt x="116707" y="73315"/>
                </a:cubicBezTo>
                <a:cubicBezTo>
                  <a:pt x="118170" y="77260"/>
                  <a:pt x="119634" y="89095"/>
                  <a:pt x="119634" y="89095"/>
                </a:cubicBezTo>
                <a:cubicBezTo>
                  <a:pt x="119634" y="89095"/>
                  <a:pt x="109024" y="94356"/>
                  <a:pt x="106097" y="96657"/>
                </a:cubicBezTo>
                <a:cubicBezTo>
                  <a:pt x="104268" y="97972"/>
                  <a:pt x="101341" y="100931"/>
                  <a:pt x="100243" y="102904"/>
                </a:cubicBezTo>
                <a:cubicBezTo>
                  <a:pt x="99512" y="104547"/>
                  <a:pt x="99878" y="109150"/>
                  <a:pt x="98414" y="110465"/>
                </a:cubicBezTo>
                <a:cubicBezTo>
                  <a:pt x="95121" y="113424"/>
                  <a:pt x="83780" y="110794"/>
                  <a:pt x="80121" y="113095"/>
                </a:cubicBezTo>
                <a:cubicBezTo>
                  <a:pt x="78658" y="114082"/>
                  <a:pt x="78292" y="118684"/>
                  <a:pt x="76463" y="119013"/>
                </a:cubicBezTo>
                <a:cubicBezTo>
                  <a:pt x="73536" y="119671"/>
                  <a:pt x="69146" y="115726"/>
                  <a:pt x="66585" y="114739"/>
                </a:cubicBezTo>
                <a:cubicBezTo>
                  <a:pt x="61463" y="112767"/>
                  <a:pt x="50121" y="109150"/>
                  <a:pt x="44634" y="107178"/>
                </a:cubicBezTo>
                <a:cubicBezTo>
                  <a:pt x="40243" y="105205"/>
                  <a:pt x="32195" y="98301"/>
                  <a:pt x="27439" y="99287"/>
                </a:cubicBezTo>
                <a:cubicBezTo>
                  <a:pt x="24512" y="99945"/>
                  <a:pt x="22317" y="106520"/>
                  <a:pt x="19756" y="107835"/>
                </a:cubicBezTo>
                <a:cubicBezTo>
                  <a:pt x="17560" y="109150"/>
                  <a:pt x="12439" y="111780"/>
                  <a:pt x="9878" y="110465"/>
                </a:cubicBezTo>
                <a:cubicBezTo>
                  <a:pt x="4024" y="107506"/>
                  <a:pt x="4390" y="93041"/>
                  <a:pt x="3292" y="87123"/>
                </a:cubicBezTo>
                <a:cubicBezTo>
                  <a:pt x="1829" y="79232"/>
                  <a:pt x="0" y="63123"/>
                  <a:pt x="365" y="55232"/>
                </a:cubicBezTo>
                <a:cubicBezTo>
                  <a:pt x="731" y="49972"/>
                  <a:pt x="2195" y="38794"/>
                  <a:pt x="4390" y="33863"/>
                </a:cubicBezTo>
                <a:cubicBezTo>
                  <a:pt x="6585" y="28602"/>
                  <a:pt x="13536" y="19397"/>
                  <a:pt x="16829" y="14794"/>
                </a:cubicBezTo>
                <a:cubicBezTo>
                  <a:pt x="19390" y="10849"/>
                  <a:pt x="28170" y="0"/>
                  <a:pt x="28170" y="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2960760" y="3327067"/>
            <a:ext cx="254400" cy="317100"/>
          </a:xfrm>
          <a:custGeom>
            <a:rect b="b" l="l" r="r" t="t"/>
            <a:pathLst>
              <a:path extrusionOk="0" h="120000" w="120000">
                <a:moveTo>
                  <a:pt x="109018" y="92680"/>
                </a:moveTo>
                <a:cubicBezTo>
                  <a:pt x="109018" y="92680"/>
                  <a:pt x="112997" y="92297"/>
                  <a:pt x="113952" y="91659"/>
                </a:cubicBezTo>
                <a:cubicBezTo>
                  <a:pt x="115384" y="90893"/>
                  <a:pt x="117294" y="88340"/>
                  <a:pt x="117771" y="86936"/>
                </a:cubicBezTo>
                <a:cubicBezTo>
                  <a:pt x="118726" y="84638"/>
                  <a:pt x="119840" y="79276"/>
                  <a:pt x="118567" y="76978"/>
                </a:cubicBezTo>
                <a:cubicBezTo>
                  <a:pt x="118249" y="76212"/>
                  <a:pt x="115862" y="75574"/>
                  <a:pt x="115225" y="74936"/>
                </a:cubicBezTo>
                <a:cubicBezTo>
                  <a:pt x="114270" y="73659"/>
                  <a:pt x="115225" y="70085"/>
                  <a:pt x="113952" y="68936"/>
                </a:cubicBezTo>
                <a:cubicBezTo>
                  <a:pt x="112838" y="68297"/>
                  <a:pt x="109496" y="69063"/>
                  <a:pt x="108541" y="68170"/>
                </a:cubicBezTo>
                <a:cubicBezTo>
                  <a:pt x="107267" y="67148"/>
                  <a:pt x="109177" y="63191"/>
                  <a:pt x="107745" y="62170"/>
                </a:cubicBezTo>
                <a:cubicBezTo>
                  <a:pt x="105198" y="60382"/>
                  <a:pt x="97400" y="63574"/>
                  <a:pt x="94376" y="62553"/>
                </a:cubicBezTo>
                <a:cubicBezTo>
                  <a:pt x="93421" y="62170"/>
                  <a:pt x="92307" y="60382"/>
                  <a:pt x="91511" y="59872"/>
                </a:cubicBezTo>
                <a:cubicBezTo>
                  <a:pt x="90875" y="59489"/>
                  <a:pt x="88965" y="59361"/>
                  <a:pt x="88488" y="58851"/>
                </a:cubicBezTo>
                <a:cubicBezTo>
                  <a:pt x="86578" y="56680"/>
                  <a:pt x="86578" y="50553"/>
                  <a:pt x="88169" y="48127"/>
                </a:cubicBezTo>
                <a:cubicBezTo>
                  <a:pt x="88806" y="46978"/>
                  <a:pt x="93421" y="46340"/>
                  <a:pt x="93103" y="45063"/>
                </a:cubicBezTo>
                <a:cubicBezTo>
                  <a:pt x="92785" y="44042"/>
                  <a:pt x="88965" y="45191"/>
                  <a:pt x="88169" y="44425"/>
                </a:cubicBezTo>
                <a:cubicBezTo>
                  <a:pt x="86419" y="43021"/>
                  <a:pt x="88488" y="38170"/>
                  <a:pt x="86896" y="36765"/>
                </a:cubicBezTo>
                <a:cubicBezTo>
                  <a:pt x="85941" y="35872"/>
                  <a:pt x="82758" y="35872"/>
                  <a:pt x="81485" y="35744"/>
                </a:cubicBezTo>
                <a:cubicBezTo>
                  <a:pt x="79098" y="35361"/>
                  <a:pt x="73527" y="36000"/>
                  <a:pt x="71777" y="34723"/>
                </a:cubicBezTo>
                <a:cubicBezTo>
                  <a:pt x="70663" y="33957"/>
                  <a:pt x="71618" y="30893"/>
                  <a:pt x="70503" y="30000"/>
                </a:cubicBezTo>
                <a:cubicBezTo>
                  <a:pt x="69389" y="28978"/>
                  <a:pt x="65411" y="29361"/>
                  <a:pt x="63819" y="28723"/>
                </a:cubicBezTo>
                <a:cubicBezTo>
                  <a:pt x="63342" y="28340"/>
                  <a:pt x="62864" y="27191"/>
                  <a:pt x="62228" y="27063"/>
                </a:cubicBezTo>
                <a:cubicBezTo>
                  <a:pt x="58885" y="25659"/>
                  <a:pt x="50450" y="28085"/>
                  <a:pt x="47108" y="26680"/>
                </a:cubicBezTo>
                <a:cubicBezTo>
                  <a:pt x="46312" y="26297"/>
                  <a:pt x="45517" y="25021"/>
                  <a:pt x="45039" y="24382"/>
                </a:cubicBezTo>
                <a:cubicBezTo>
                  <a:pt x="44084" y="22851"/>
                  <a:pt x="42175" y="19914"/>
                  <a:pt x="41697" y="18255"/>
                </a:cubicBezTo>
                <a:cubicBezTo>
                  <a:pt x="40583" y="14425"/>
                  <a:pt x="43607" y="5361"/>
                  <a:pt x="40106" y="2553"/>
                </a:cubicBezTo>
                <a:cubicBezTo>
                  <a:pt x="37877" y="765"/>
                  <a:pt x="30079" y="0"/>
                  <a:pt x="27533" y="1531"/>
                </a:cubicBezTo>
                <a:cubicBezTo>
                  <a:pt x="26100" y="2425"/>
                  <a:pt x="27692" y="6382"/>
                  <a:pt x="26259" y="7148"/>
                </a:cubicBezTo>
                <a:cubicBezTo>
                  <a:pt x="25305" y="7787"/>
                  <a:pt x="22440" y="6127"/>
                  <a:pt x="21326" y="6510"/>
                </a:cubicBezTo>
                <a:cubicBezTo>
                  <a:pt x="20053" y="7021"/>
                  <a:pt x="19575" y="9446"/>
                  <a:pt x="18779" y="10212"/>
                </a:cubicBezTo>
                <a:cubicBezTo>
                  <a:pt x="18143" y="10978"/>
                  <a:pt x="16392" y="12127"/>
                  <a:pt x="15437" y="12510"/>
                </a:cubicBezTo>
                <a:cubicBezTo>
                  <a:pt x="14164" y="13276"/>
                  <a:pt x="11140" y="14425"/>
                  <a:pt x="9549" y="14553"/>
                </a:cubicBezTo>
                <a:cubicBezTo>
                  <a:pt x="7798" y="14808"/>
                  <a:pt x="2387" y="13914"/>
                  <a:pt x="2387" y="13914"/>
                </a:cubicBezTo>
                <a:cubicBezTo>
                  <a:pt x="2387" y="13914"/>
                  <a:pt x="9230" y="20553"/>
                  <a:pt x="10026" y="23234"/>
                </a:cubicBezTo>
                <a:cubicBezTo>
                  <a:pt x="10503" y="25148"/>
                  <a:pt x="9867" y="29234"/>
                  <a:pt x="8753" y="31021"/>
                </a:cubicBezTo>
                <a:cubicBezTo>
                  <a:pt x="7957" y="32042"/>
                  <a:pt x="4774" y="33191"/>
                  <a:pt x="4137" y="34340"/>
                </a:cubicBezTo>
                <a:cubicBezTo>
                  <a:pt x="2864" y="36638"/>
                  <a:pt x="4615" y="42127"/>
                  <a:pt x="4456" y="44680"/>
                </a:cubicBezTo>
                <a:cubicBezTo>
                  <a:pt x="4456" y="48127"/>
                  <a:pt x="1909" y="54765"/>
                  <a:pt x="2864" y="58085"/>
                </a:cubicBezTo>
                <a:cubicBezTo>
                  <a:pt x="3183" y="59361"/>
                  <a:pt x="6843" y="61531"/>
                  <a:pt x="6206" y="62808"/>
                </a:cubicBezTo>
                <a:cubicBezTo>
                  <a:pt x="5888" y="63446"/>
                  <a:pt x="3501" y="63319"/>
                  <a:pt x="2864" y="63829"/>
                </a:cubicBezTo>
                <a:cubicBezTo>
                  <a:pt x="1432" y="64978"/>
                  <a:pt x="0" y="70212"/>
                  <a:pt x="0" y="70212"/>
                </a:cubicBezTo>
                <a:cubicBezTo>
                  <a:pt x="0" y="70212"/>
                  <a:pt x="4615" y="72893"/>
                  <a:pt x="5411" y="74297"/>
                </a:cubicBezTo>
                <a:cubicBezTo>
                  <a:pt x="6525" y="76085"/>
                  <a:pt x="5092" y="80425"/>
                  <a:pt x="6206" y="82340"/>
                </a:cubicBezTo>
                <a:cubicBezTo>
                  <a:pt x="7639" y="84510"/>
                  <a:pt x="14164" y="86680"/>
                  <a:pt x="15437" y="88978"/>
                </a:cubicBezTo>
                <a:cubicBezTo>
                  <a:pt x="17506" y="92808"/>
                  <a:pt x="14164" y="101744"/>
                  <a:pt x="15437" y="105829"/>
                </a:cubicBezTo>
                <a:cubicBezTo>
                  <a:pt x="16392" y="108765"/>
                  <a:pt x="20371" y="114255"/>
                  <a:pt x="22917" y="116553"/>
                </a:cubicBezTo>
                <a:cubicBezTo>
                  <a:pt x="24350" y="117702"/>
                  <a:pt x="29602" y="119872"/>
                  <a:pt x="29602" y="119872"/>
                </a:cubicBezTo>
                <a:cubicBezTo>
                  <a:pt x="29602" y="119872"/>
                  <a:pt x="32148" y="110425"/>
                  <a:pt x="35490" y="109787"/>
                </a:cubicBezTo>
                <a:cubicBezTo>
                  <a:pt x="38355" y="109276"/>
                  <a:pt x="42015" y="114638"/>
                  <a:pt x="44721" y="115787"/>
                </a:cubicBezTo>
                <a:cubicBezTo>
                  <a:pt x="47427" y="117063"/>
                  <a:pt x="53315" y="119617"/>
                  <a:pt x="56339" y="119234"/>
                </a:cubicBezTo>
                <a:cubicBezTo>
                  <a:pt x="60000" y="118723"/>
                  <a:pt x="68116" y="111829"/>
                  <a:pt x="68116" y="111829"/>
                </a:cubicBezTo>
                <a:cubicBezTo>
                  <a:pt x="68116" y="111829"/>
                  <a:pt x="70185" y="101617"/>
                  <a:pt x="71458" y="98425"/>
                </a:cubicBezTo>
                <a:cubicBezTo>
                  <a:pt x="72095" y="96638"/>
                  <a:pt x="73209" y="92936"/>
                  <a:pt x="74801" y="91659"/>
                </a:cubicBezTo>
                <a:cubicBezTo>
                  <a:pt x="76870" y="90127"/>
                  <a:pt x="83076" y="89489"/>
                  <a:pt x="85623" y="88340"/>
                </a:cubicBezTo>
                <a:cubicBezTo>
                  <a:pt x="87692" y="87446"/>
                  <a:pt x="90716" y="84000"/>
                  <a:pt x="93103" y="83617"/>
                </a:cubicBezTo>
                <a:cubicBezTo>
                  <a:pt x="96127" y="83234"/>
                  <a:pt x="102493" y="85404"/>
                  <a:pt x="104880" y="87063"/>
                </a:cubicBezTo>
                <a:cubicBezTo>
                  <a:pt x="106472" y="88085"/>
                  <a:pt x="109018" y="92680"/>
                  <a:pt x="109018" y="9268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61"/>
          <p:cNvSpPr/>
          <p:nvPr/>
        </p:nvSpPr>
        <p:spPr>
          <a:xfrm>
            <a:off x="2712217" y="3139544"/>
            <a:ext cx="270900" cy="385500"/>
          </a:xfrm>
          <a:custGeom>
            <a:rect b="b" l="l" r="r" t="t"/>
            <a:pathLst>
              <a:path extrusionOk="0" h="120000" w="120000">
                <a:moveTo>
                  <a:pt x="96957" y="5039"/>
                </a:moveTo>
                <a:cubicBezTo>
                  <a:pt x="96957" y="5039"/>
                  <a:pt x="91421" y="1679"/>
                  <a:pt x="89177" y="1154"/>
                </a:cubicBezTo>
                <a:cubicBezTo>
                  <a:pt x="85436" y="104"/>
                  <a:pt x="73466" y="0"/>
                  <a:pt x="73466" y="0"/>
                </a:cubicBezTo>
                <a:cubicBezTo>
                  <a:pt x="73466" y="0"/>
                  <a:pt x="70174" y="3569"/>
                  <a:pt x="68678" y="4409"/>
                </a:cubicBezTo>
                <a:cubicBezTo>
                  <a:pt x="63142" y="7559"/>
                  <a:pt x="48927" y="10183"/>
                  <a:pt x="42793" y="12703"/>
                </a:cubicBezTo>
                <a:cubicBezTo>
                  <a:pt x="39351" y="13963"/>
                  <a:pt x="33216" y="17217"/>
                  <a:pt x="30224" y="18687"/>
                </a:cubicBezTo>
                <a:cubicBezTo>
                  <a:pt x="27830" y="19947"/>
                  <a:pt x="23640" y="23937"/>
                  <a:pt x="20798" y="23727"/>
                </a:cubicBezTo>
                <a:cubicBezTo>
                  <a:pt x="18403" y="23517"/>
                  <a:pt x="14513" y="18687"/>
                  <a:pt x="14513" y="18687"/>
                </a:cubicBezTo>
                <a:cubicBezTo>
                  <a:pt x="14513" y="18687"/>
                  <a:pt x="13765" y="13963"/>
                  <a:pt x="12119" y="13123"/>
                </a:cubicBezTo>
                <a:cubicBezTo>
                  <a:pt x="11072" y="12703"/>
                  <a:pt x="8079" y="13018"/>
                  <a:pt x="7032" y="13438"/>
                </a:cubicBezTo>
                <a:cubicBezTo>
                  <a:pt x="5835" y="13858"/>
                  <a:pt x="3890" y="15328"/>
                  <a:pt x="3441" y="16167"/>
                </a:cubicBezTo>
                <a:cubicBezTo>
                  <a:pt x="1645" y="19737"/>
                  <a:pt x="0" y="28451"/>
                  <a:pt x="3890" y="31076"/>
                </a:cubicBezTo>
                <a:cubicBezTo>
                  <a:pt x="5536" y="32230"/>
                  <a:pt x="11371" y="30131"/>
                  <a:pt x="13316" y="31076"/>
                </a:cubicBezTo>
                <a:cubicBezTo>
                  <a:pt x="16309" y="32755"/>
                  <a:pt x="14812" y="39475"/>
                  <a:pt x="17206" y="41574"/>
                </a:cubicBezTo>
                <a:cubicBezTo>
                  <a:pt x="17955" y="42309"/>
                  <a:pt x="21097" y="42729"/>
                  <a:pt x="21845" y="43464"/>
                </a:cubicBezTo>
                <a:cubicBezTo>
                  <a:pt x="23192" y="44934"/>
                  <a:pt x="22443" y="48503"/>
                  <a:pt x="23042" y="50078"/>
                </a:cubicBezTo>
                <a:cubicBezTo>
                  <a:pt x="23640" y="51653"/>
                  <a:pt x="25137" y="54803"/>
                  <a:pt x="26633" y="55958"/>
                </a:cubicBezTo>
                <a:cubicBezTo>
                  <a:pt x="27531" y="56692"/>
                  <a:pt x="30822" y="57007"/>
                  <a:pt x="31720" y="57847"/>
                </a:cubicBezTo>
                <a:cubicBezTo>
                  <a:pt x="33067" y="59317"/>
                  <a:pt x="31571" y="63202"/>
                  <a:pt x="32917" y="64776"/>
                </a:cubicBezTo>
                <a:cubicBezTo>
                  <a:pt x="33366" y="65301"/>
                  <a:pt x="35012" y="65721"/>
                  <a:pt x="35610" y="66141"/>
                </a:cubicBezTo>
                <a:cubicBezTo>
                  <a:pt x="36807" y="66981"/>
                  <a:pt x="38453" y="68871"/>
                  <a:pt x="39201" y="69921"/>
                </a:cubicBezTo>
                <a:cubicBezTo>
                  <a:pt x="40099" y="71391"/>
                  <a:pt x="41147" y="74540"/>
                  <a:pt x="41895" y="76010"/>
                </a:cubicBezTo>
                <a:cubicBezTo>
                  <a:pt x="42793" y="77690"/>
                  <a:pt x="44438" y="80944"/>
                  <a:pt x="45785" y="82309"/>
                </a:cubicBezTo>
                <a:cubicBezTo>
                  <a:pt x="46683" y="83149"/>
                  <a:pt x="49975" y="83884"/>
                  <a:pt x="50124" y="84829"/>
                </a:cubicBezTo>
                <a:cubicBezTo>
                  <a:pt x="50423" y="85564"/>
                  <a:pt x="48179" y="86824"/>
                  <a:pt x="48179" y="87559"/>
                </a:cubicBezTo>
                <a:cubicBezTo>
                  <a:pt x="48179" y="89133"/>
                  <a:pt x="49975" y="91968"/>
                  <a:pt x="51321" y="93123"/>
                </a:cubicBezTo>
                <a:cubicBezTo>
                  <a:pt x="53117" y="94698"/>
                  <a:pt x="58653" y="96167"/>
                  <a:pt x="60748" y="97532"/>
                </a:cubicBezTo>
                <a:cubicBezTo>
                  <a:pt x="63441" y="99107"/>
                  <a:pt x="67032" y="103517"/>
                  <a:pt x="69875" y="104986"/>
                </a:cubicBezTo>
                <a:cubicBezTo>
                  <a:pt x="72718" y="106456"/>
                  <a:pt x="80049" y="107296"/>
                  <a:pt x="83192" y="108556"/>
                </a:cubicBezTo>
                <a:cubicBezTo>
                  <a:pt x="86633" y="109921"/>
                  <a:pt x="92618" y="114015"/>
                  <a:pt x="95760" y="115695"/>
                </a:cubicBezTo>
                <a:cubicBezTo>
                  <a:pt x="97705" y="116745"/>
                  <a:pt x="103690" y="119895"/>
                  <a:pt x="103690" y="119895"/>
                </a:cubicBezTo>
                <a:lnTo>
                  <a:pt x="109975" y="115800"/>
                </a:lnTo>
                <a:cubicBezTo>
                  <a:pt x="109975" y="115800"/>
                  <a:pt x="111172" y="111496"/>
                  <a:pt x="112668" y="110446"/>
                </a:cubicBezTo>
                <a:cubicBezTo>
                  <a:pt x="113266" y="110131"/>
                  <a:pt x="115511" y="110236"/>
                  <a:pt x="115810" y="109711"/>
                </a:cubicBezTo>
                <a:cubicBezTo>
                  <a:pt x="116408" y="108661"/>
                  <a:pt x="112967" y="106876"/>
                  <a:pt x="112668" y="105826"/>
                </a:cubicBezTo>
                <a:cubicBezTo>
                  <a:pt x="111770" y="103097"/>
                  <a:pt x="114164" y="97532"/>
                  <a:pt x="114164" y="94803"/>
                </a:cubicBezTo>
                <a:cubicBezTo>
                  <a:pt x="114314" y="92598"/>
                  <a:pt x="112668" y="88188"/>
                  <a:pt x="113865" y="86299"/>
                </a:cubicBezTo>
                <a:cubicBezTo>
                  <a:pt x="114463" y="85354"/>
                  <a:pt x="117456" y="84409"/>
                  <a:pt x="118204" y="83464"/>
                </a:cubicBezTo>
                <a:cubicBezTo>
                  <a:pt x="119251" y="82099"/>
                  <a:pt x="119850" y="78740"/>
                  <a:pt x="119401" y="77165"/>
                </a:cubicBezTo>
                <a:cubicBezTo>
                  <a:pt x="118653" y="74960"/>
                  <a:pt x="112219" y="69396"/>
                  <a:pt x="112219" y="69396"/>
                </a:cubicBezTo>
                <a:cubicBezTo>
                  <a:pt x="112219" y="69396"/>
                  <a:pt x="105785" y="67821"/>
                  <a:pt x="104438" y="66666"/>
                </a:cubicBezTo>
                <a:cubicBezTo>
                  <a:pt x="102344" y="64986"/>
                  <a:pt x="103690" y="59212"/>
                  <a:pt x="100847" y="58372"/>
                </a:cubicBezTo>
                <a:cubicBezTo>
                  <a:pt x="98902" y="57847"/>
                  <a:pt x="95760" y="61102"/>
                  <a:pt x="93815" y="61417"/>
                </a:cubicBezTo>
                <a:cubicBezTo>
                  <a:pt x="91720" y="61732"/>
                  <a:pt x="87082" y="61627"/>
                  <a:pt x="85586" y="60577"/>
                </a:cubicBezTo>
                <a:cubicBezTo>
                  <a:pt x="84538" y="59947"/>
                  <a:pt x="85286" y="57637"/>
                  <a:pt x="84389" y="57007"/>
                </a:cubicBezTo>
                <a:cubicBezTo>
                  <a:pt x="83192" y="56272"/>
                  <a:pt x="79301" y="56902"/>
                  <a:pt x="78104" y="56167"/>
                </a:cubicBezTo>
                <a:cubicBezTo>
                  <a:pt x="76758" y="55433"/>
                  <a:pt x="76758" y="52703"/>
                  <a:pt x="75710" y="51758"/>
                </a:cubicBezTo>
                <a:cubicBezTo>
                  <a:pt x="74513" y="50603"/>
                  <a:pt x="70623" y="49343"/>
                  <a:pt x="69426" y="48188"/>
                </a:cubicBezTo>
                <a:cubicBezTo>
                  <a:pt x="68379" y="47244"/>
                  <a:pt x="67182" y="44934"/>
                  <a:pt x="67032" y="43779"/>
                </a:cubicBezTo>
                <a:cubicBezTo>
                  <a:pt x="66882" y="42309"/>
                  <a:pt x="67630" y="39160"/>
                  <a:pt x="68977" y="38005"/>
                </a:cubicBezTo>
                <a:cubicBezTo>
                  <a:pt x="70024" y="37165"/>
                  <a:pt x="73316" y="36850"/>
                  <a:pt x="74513" y="36325"/>
                </a:cubicBezTo>
                <a:cubicBezTo>
                  <a:pt x="75561" y="35800"/>
                  <a:pt x="78104" y="34750"/>
                  <a:pt x="78403" y="33910"/>
                </a:cubicBezTo>
                <a:cubicBezTo>
                  <a:pt x="78852" y="32755"/>
                  <a:pt x="76907" y="30551"/>
                  <a:pt x="76907" y="29501"/>
                </a:cubicBezTo>
                <a:cubicBezTo>
                  <a:pt x="76907" y="27926"/>
                  <a:pt x="77955" y="24881"/>
                  <a:pt x="79301" y="23622"/>
                </a:cubicBezTo>
                <a:cubicBezTo>
                  <a:pt x="80349" y="22572"/>
                  <a:pt x="83640" y="20892"/>
                  <a:pt x="85586" y="20682"/>
                </a:cubicBezTo>
                <a:cubicBezTo>
                  <a:pt x="87531" y="20367"/>
                  <a:pt x="91720" y="22257"/>
                  <a:pt x="93815" y="22047"/>
                </a:cubicBezTo>
                <a:cubicBezTo>
                  <a:pt x="95760" y="21837"/>
                  <a:pt x="99650" y="20367"/>
                  <a:pt x="100847" y="19212"/>
                </a:cubicBezTo>
                <a:cubicBezTo>
                  <a:pt x="102194" y="18057"/>
                  <a:pt x="103391" y="15013"/>
                  <a:pt x="103241" y="13438"/>
                </a:cubicBezTo>
                <a:cubicBezTo>
                  <a:pt x="102942" y="11128"/>
                  <a:pt x="96957" y="5039"/>
                  <a:pt x="96957" y="503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2722635" y="3072571"/>
            <a:ext cx="156300" cy="144300"/>
          </a:xfrm>
          <a:custGeom>
            <a:rect b="b" l="l" r="r" t="t"/>
            <a:pathLst>
              <a:path extrusionOk="0" h="120000" w="120000">
                <a:moveTo>
                  <a:pt x="119740" y="55794"/>
                </a:moveTo>
                <a:cubicBezTo>
                  <a:pt x="119740" y="55794"/>
                  <a:pt x="110151" y="40934"/>
                  <a:pt x="106004" y="36728"/>
                </a:cubicBezTo>
                <a:cubicBezTo>
                  <a:pt x="102634" y="33084"/>
                  <a:pt x="93563" y="28317"/>
                  <a:pt x="89935" y="24953"/>
                </a:cubicBezTo>
                <a:cubicBezTo>
                  <a:pt x="86565" y="22429"/>
                  <a:pt x="81382" y="14859"/>
                  <a:pt x="77494" y="13177"/>
                </a:cubicBezTo>
                <a:cubicBezTo>
                  <a:pt x="71533" y="10934"/>
                  <a:pt x="58056" y="16542"/>
                  <a:pt x="51835" y="14859"/>
                </a:cubicBezTo>
                <a:cubicBezTo>
                  <a:pt x="45097" y="13177"/>
                  <a:pt x="28509" y="0"/>
                  <a:pt x="28509" y="0"/>
                </a:cubicBezTo>
                <a:cubicBezTo>
                  <a:pt x="28509" y="0"/>
                  <a:pt x="17105" y="4205"/>
                  <a:pt x="15032" y="7289"/>
                </a:cubicBezTo>
                <a:cubicBezTo>
                  <a:pt x="12181" y="11495"/>
                  <a:pt x="13995" y="23271"/>
                  <a:pt x="12181" y="28037"/>
                </a:cubicBezTo>
                <a:cubicBezTo>
                  <a:pt x="11144" y="30841"/>
                  <a:pt x="6997" y="35607"/>
                  <a:pt x="5442" y="38411"/>
                </a:cubicBezTo>
                <a:cubicBezTo>
                  <a:pt x="3887" y="41495"/>
                  <a:pt x="0" y="47943"/>
                  <a:pt x="0" y="51588"/>
                </a:cubicBezTo>
                <a:cubicBezTo>
                  <a:pt x="0" y="55233"/>
                  <a:pt x="3628" y="61962"/>
                  <a:pt x="5442" y="64766"/>
                </a:cubicBezTo>
                <a:cubicBezTo>
                  <a:pt x="7257" y="67850"/>
                  <a:pt x="13477" y="71775"/>
                  <a:pt x="15032" y="75140"/>
                </a:cubicBezTo>
                <a:cubicBezTo>
                  <a:pt x="16587" y="77943"/>
                  <a:pt x="17365" y="84953"/>
                  <a:pt x="17624" y="88317"/>
                </a:cubicBezTo>
                <a:cubicBezTo>
                  <a:pt x="18142" y="92803"/>
                  <a:pt x="17624" y="105981"/>
                  <a:pt x="17624" y="105981"/>
                </a:cubicBezTo>
                <a:cubicBezTo>
                  <a:pt x="17624" y="105981"/>
                  <a:pt x="24362" y="118598"/>
                  <a:pt x="28509" y="119158"/>
                </a:cubicBezTo>
                <a:cubicBezTo>
                  <a:pt x="33693" y="119719"/>
                  <a:pt x="40691" y="109065"/>
                  <a:pt x="44838" y="105981"/>
                </a:cubicBezTo>
                <a:cubicBezTo>
                  <a:pt x="50280" y="101775"/>
                  <a:pt x="60907" y="93364"/>
                  <a:pt x="66609" y="89719"/>
                </a:cubicBezTo>
                <a:cubicBezTo>
                  <a:pt x="77235" y="83271"/>
                  <a:pt x="101857" y="75981"/>
                  <a:pt x="111447" y="67570"/>
                </a:cubicBezTo>
                <a:cubicBezTo>
                  <a:pt x="114038" y="65327"/>
                  <a:pt x="119740" y="55794"/>
                  <a:pt x="119740" y="5579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2759842" y="2806169"/>
            <a:ext cx="242700" cy="351300"/>
          </a:xfrm>
          <a:custGeom>
            <a:rect b="b" l="l" r="r" t="t"/>
            <a:pathLst>
              <a:path extrusionOk="0" h="120000" w="120000">
                <a:moveTo>
                  <a:pt x="16736" y="46065"/>
                </a:moveTo>
                <a:lnTo>
                  <a:pt x="18744" y="30172"/>
                </a:lnTo>
                <a:cubicBezTo>
                  <a:pt x="18744" y="30172"/>
                  <a:pt x="25104" y="37082"/>
                  <a:pt x="28117" y="36391"/>
                </a:cubicBezTo>
                <a:cubicBezTo>
                  <a:pt x="31631" y="35470"/>
                  <a:pt x="27615" y="28099"/>
                  <a:pt x="29958" y="26026"/>
                </a:cubicBezTo>
                <a:cubicBezTo>
                  <a:pt x="31631" y="24529"/>
                  <a:pt x="38828" y="24644"/>
                  <a:pt x="40334" y="23032"/>
                </a:cubicBezTo>
                <a:cubicBezTo>
                  <a:pt x="42008" y="21420"/>
                  <a:pt x="40000" y="16928"/>
                  <a:pt x="41338" y="15201"/>
                </a:cubicBezTo>
                <a:cubicBezTo>
                  <a:pt x="42845" y="13128"/>
                  <a:pt x="48702" y="10019"/>
                  <a:pt x="51882" y="9097"/>
                </a:cubicBezTo>
                <a:cubicBezTo>
                  <a:pt x="54728" y="8406"/>
                  <a:pt x="61589" y="9788"/>
                  <a:pt x="64100" y="8522"/>
                </a:cubicBezTo>
                <a:cubicBezTo>
                  <a:pt x="66108" y="7600"/>
                  <a:pt x="66108" y="3685"/>
                  <a:pt x="67615" y="2533"/>
                </a:cubicBezTo>
                <a:cubicBezTo>
                  <a:pt x="68953" y="1497"/>
                  <a:pt x="72635" y="0"/>
                  <a:pt x="74644" y="115"/>
                </a:cubicBezTo>
                <a:cubicBezTo>
                  <a:pt x="76317" y="115"/>
                  <a:pt x="80000" y="2533"/>
                  <a:pt x="80000" y="2533"/>
                </a:cubicBezTo>
                <a:cubicBezTo>
                  <a:pt x="80000" y="2533"/>
                  <a:pt x="73472" y="7255"/>
                  <a:pt x="71966" y="9097"/>
                </a:cubicBezTo>
                <a:cubicBezTo>
                  <a:pt x="70125" y="11746"/>
                  <a:pt x="70125" y="18195"/>
                  <a:pt x="67615" y="20614"/>
                </a:cubicBezTo>
                <a:cubicBezTo>
                  <a:pt x="66443" y="21765"/>
                  <a:pt x="61087" y="22226"/>
                  <a:pt x="60585" y="23608"/>
                </a:cubicBezTo>
                <a:cubicBezTo>
                  <a:pt x="59916" y="26142"/>
                  <a:pt x="68619" y="29596"/>
                  <a:pt x="69456" y="32130"/>
                </a:cubicBezTo>
                <a:cubicBezTo>
                  <a:pt x="70125" y="34203"/>
                  <a:pt x="64769" y="38925"/>
                  <a:pt x="66778" y="40537"/>
                </a:cubicBezTo>
                <a:cubicBezTo>
                  <a:pt x="69623" y="43071"/>
                  <a:pt x="81841" y="39040"/>
                  <a:pt x="85188" y="41228"/>
                </a:cubicBezTo>
                <a:cubicBezTo>
                  <a:pt x="86527" y="42034"/>
                  <a:pt x="85020" y="45028"/>
                  <a:pt x="86025" y="46065"/>
                </a:cubicBezTo>
                <a:cubicBezTo>
                  <a:pt x="88535" y="48368"/>
                  <a:pt x="97238" y="49750"/>
                  <a:pt x="101087" y="50902"/>
                </a:cubicBezTo>
                <a:cubicBezTo>
                  <a:pt x="104937" y="51938"/>
                  <a:pt x="114476" y="52168"/>
                  <a:pt x="116820" y="54472"/>
                </a:cubicBezTo>
                <a:cubicBezTo>
                  <a:pt x="119832" y="57236"/>
                  <a:pt x="117489" y="64952"/>
                  <a:pt x="116820" y="68406"/>
                </a:cubicBezTo>
                <a:cubicBezTo>
                  <a:pt x="116485" y="70595"/>
                  <a:pt x="113472" y="74625"/>
                  <a:pt x="113305" y="76813"/>
                </a:cubicBezTo>
                <a:cubicBezTo>
                  <a:pt x="113138" y="78541"/>
                  <a:pt x="115146" y="83493"/>
                  <a:pt x="115146" y="83493"/>
                </a:cubicBezTo>
                <a:cubicBezTo>
                  <a:pt x="115146" y="83493"/>
                  <a:pt x="101087" y="85681"/>
                  <a:pt x="97573" y="87754"/>
                </a:cubicBezTo>
                <a:cubicBezTo>
                  <a:pt x="95899" y="88560"/>
                  <a:pt x="92887" y="91094"/>
                  <a:pt x="93054" y="92591"/>
                </a:cubicBezTo>
                <a:cubicBezTo>
                  <a:pt x="93389" y="93857"/>
                  <a:pt x="98577" y="94894"/>
                  <a:pt x="98410" y="96161"/>
                </a:cubicBezTo>
                <a:cubicBezTo>
                  <a:pt x="98242" y="97312"/>
                  <a:pt x="93723" y="97658"/>
                  <a:pt x="93054" y="98579"/>
                </a:cubicBezTo>
                <a:cubicBezTo>
                  <a:pt x="91046" y="101804"/>
                  <a:pt x="95397" y="109059"/>
                  <a:pt x="95732" y="112514"/>
                </a:cubicBezTo>
                <a:cubicBezTo>
                  <a:pt x="95899" y="114011"/>
                  <a:pt x="97238" y="117466"/>
                  <a:pt x="95732" y="118618"/>
                </a:cubicBezTo>
                <a:cubicBezTo>
                  <a:pt x="93891" y="119884"/>
                  <a:pt x="85188" y="119193"/>
                  <a:pt x="85188" y="119193"/>
                </a:cubicBezTo>
                <a:cubicBezTo>
                  <a:pt x="85188" y="119193"/>
                  <a:pt x="78828" y="115623"/>
                  <a:pt x="76317" y="114932"/>
                </a:cubicBezTo>
                <a:cubicBezTo>
                  <a:pt x="72301" y="113896"/>
                  <a:pt x="58744" y="113666"/>
                  <a:pt x="58744" y="113666"/>
                </a:cubicBezTo>
                <a:cubicBezTo>
                  <a:pt x="58744" y="113666"/>
                  <a:pt x="52552" y="107562"/>
                  <a:pt x="50041" y="105834"/>
                </a:cubicBezTo>
                <a:cubicBezTo>
                  <a:pt x="47698" y="104337"/>
                  <a:pt x="42008" y="102380"/>
                  <a:pt x="39497" y="100998"/>
                </a:cubicBezTo>
                <a:cubicBezTo>
                  <a:pt x="37322" y="99961"/>
                  <a:pt x="34142" y="96852"/>
                  <a:pt x="31631" y="96161"/>
                </a:cubicBezTo>
                <a:cubicBezTo>
                  <a:pt x="27615" y="95239"/>
                  <a:pt x="18912" y="97543"/>
                  <a:pt x="14895" y="96852"/>
                </a:cubicBezTo>
                <a:cubicBezTo>
                  <a:pt x="10711" y="96046"/>
                  <a:pt x="0" y="90748"/>
                  <a:pt x="0" y="90748"/>
                </a:cubicBezTo>
                <a:cubicBezTo>
                  <a:pt x="0" y="90748"/>
                  <a:pt x="6359" y="84990"/>
                  <a:pt x="7866" y="82917"/>
                </a:cubicBezTo>
                <a:cubicBezTo>
                  <a:pt x="8535" y="81880"/>
                  <a:pt x="8368" y="79347"/>
                  <a:pt x="9707" y="78656"/>
                </a:cubicBezTo>
                <a:cubicBezTo>
                  <a:pt x="11548" y="77619"/>
                  <a:pt x="17740" y="79347"/>
                  <a:pt x="19246" y="78080"/>
                </a:cubicBezTo>
                <a:cubicBezTo>
                  <a:pt x="27782" y="71516"/>
                  <a:pt x="16736" y="46065"/>
                  <a:pt x="16736" y="4606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2911647" y="3513102"/>
            <a:ext cx="156300" cy="957000"/>
          </a:xfrm>
          <a:custGeom>
            <a:rect b="b" l="l" r="r" t="t"/>
            <a:pathLst>
              <a:path extrusionOk="0" h="120000" w="120000">
                <a:moveTo>
                  <a:pt x="113793" y="110814"/>
                </a:moveTo>
                <a:cubicBezTo>
                  <a:pt x="113793" y="110814"/>
                  <a:pt x="75517" y="112380"/>
                  <a:pt x="66206" y="111153"/>
                </a:cubicBezTo>
                <a:cubicBezTo>
                  <a:pt x="61810" y="110560"/>
                  <a:pt x="65948" y="108232"/>
                  <a:pt x="62844" y="107470"/>
                </a:cubicBezTo>
                <a:cubicBezTo>
                  <a:pt x="60517" y="106962"/>
                  <a:pt x="51206" y="106793"/>
                  <a:pt x="49137" y="106285"/>
                </a:cubicBezTo>
                <a:cubicBezTo>
                  <a:pt x="42672" y="104592"/>
                  <a:pt x="39568" y="99978"/>
                  <a:pt x="46551" y="98370"/>
                </a:cubicBezTo>
                <a:cubicBezTo>
                  <a:pt x="47844" y="98074"/>
                  <a:pt x="53793" y="98201"/>
                  <a:pt x="55344" y="97904"/>
                </a:cubicBezTo>
                <a:cubicBezTo>
                  <a:pt x="57672" y="97523"/>
                  <a:pt x="57672" y="96253"/>
                  <a:pt x="57931" y="95703"/>
                </a:cubicBezTo>
                <a:cubicBezTo>
                  <a:pt x="59741" y="93037"/>
                  <a:pt x="61551" y="87661"/>
                  <a:pt x="58706" y="85037"/>
                </a:cubicBezTo>
                <a:cubicBezTo>
                  <a:pt x="57931" y="84232"/>
                  <a:pt x="53017" y="82793"/>
                  <a:pt x="51982" y="82031"/>
                </a:cubicBezTo>
                <a:cubicBezTo>
                  <a:pt x="50689" y="80973"/>
                  <a:pt x="51724" y="78772"/>
                  <a:pt x="51206" y="77714"/>
                </a:cubicBezTo>
                <a:cubicBezTo>
                  <a:pt x="50689" y="76529"/>
                  <a:pt x="49137" y="74158"/>
                  <a:pt x="47068" y="73015"/>
                </a:cubicBezTo>
                <a:cubicBezTo>
                  <a:pt x="46034" y="72380"/>
                  <a:pt x="41120" y="71238"/>
                  <a:pt x="40344" y="70603"/>
                </a:cubicBezTo>
                <a:cubicBezTo>
                  <a:pt x="39827" y="70052"/>
                  <a:pt x="40603" y="68952"/>
                  <a:pt x="41637" y="68486"/>
                </a:cubicBezTo>
                <a:cubicBezTo>
                  <a:pt x="43448" y="67767"/>
                  <a:pt x="52758" y="66793"/>
                  <a:pt x="53275" y="66031"/>
                </a:cubicBezTo>
                <a:cubicBezTo>
                  <a:pt x="54310" y="64592"/>
                  <a:pt x="37758" y="62222"/>
                  <a:pt x="38275" y="60783"/>
                </a:cubicBezTo>
                <a:cubicBezTo>
                  <a:pt x="38793" y="59936"/>
                  <a:pt x="47068" y="58624"/>
                  <a:pt x="49913" y="57904"/>
                </a:cubicBezTo>
                <a:cubicBezTo>
                  <a:pt x="51724" y="57481"/>
                  <a:pt x="56896" y="56634"/>
                  <a:pt x="56637" y="56126"/>
                </a:cubicBezTo>
                <a:cubicBezTo>
                  <a:pt x="56379" y="55703"/>
                  <a:pt x="50689" y="55195"/>
                  <a:pt x="49913" y="54814"/>
                </a:cubicBezTo>
                <a:cubicBezTo>
                  <a:pt x="47844" y="53883"/>
                  <a:pt x="46293" y="51682"/>
                  <a:pt x="49913" y="50920"/>
                </a:cubicBezTo>
                <a:cubicBezTo>
                  <a:pt x="51206" y="50624"/>
                  <a:pt x="57413" y="50878"/>
                  <a:pt x="58706" y="50582"/>
                </a:cubicBezTo>
                <a:cubicBezTo>
                  <a:pt x="61551" y="49947"/>
                  <a:pt x="60258" y="48084"/>
                  <a:pt x="57413" y="47449"/>
                </a:cubicBezTo>
                <a:cubicBezTo>
                  <a:pt x="56120" y="47195"/>
                  <a:pt x="50948" y="47280"/>
                  <a:pt x="49913" y="47026"/>
                </a:cubicBezTo>
                <a:cubicBezTo>
                  <a:pt x="46034" y="46137"/>
                  <a:pt x="45775" y="43682"/>
                  <a:pt x="48620" y="42708"/>
                </a:cubicBezTo>
                <a:cubicBezTo>
                  <a:pt x="49396" y="42328"/>
                  <a:pt x="55086" y="42074"/>
                  <a:pt x="56120" y="41693"/>
                </a:cubicBezTo>
                <a:cubicBezTo>
                  <a:pt x="57155" y="41185"/>
                  <a:pt x="55086" y="40084"/>
                  <a:pt x="54568" y="39576"/>
                </a:cubicBezTo>
                <a:cubicBezTo>
                  <a:pt x="53793" y="38476"/>
                  <a:pt x="49137" y="36232"/>
                  <a:pt x="50689" y="35132"/>
                </a:cubicBezTo>
                <a:cubicBezTo>
                  <a:pt x="51206" y="34666"/>
                  <a:pt x="55603" y="33904"/>
                  <a:pt x="56637" y="33481"/>
                </a:cubicBezTo>
                <a:cubicBezTo>
                  <a:pt x="57931" y="32888"/>
                  <a:pt x="56896" y="31576"/>
                  <a:pt x="58706" y="31026"/>
                </a:cubicBezTo>
                <a:cubicBezTo>
                  <a:pt x="60258" y="30603"/>
                  <a:pt x="66465" y="30222"/>
                  <a:pt x="68275" y="29798"/>
                </a:cubicBezTo>
                <a:cubicBezTo>
                  <a:pt x="70344" y="29291"/>
                  <a:pt x="74224" y="28105"/>
                  <a:pt x="73706" y="27470"/>
                </a:cubicBezTo>
                <a:cubicBezTo>
                  <a:pt x="73189" y="26878"/>
                  <a:pt x="65431" y="26158"/>
                  <a:pt x="65431" y="25566"/>
                </a:cubicBezTo>
                <a:cubicBezTo>
                  <a:pt x="65689" y="24973"/>
                  <a:pt x="73189" y="24253"/>
                  <a:pt x="74224" y="23703"/>
                </a:cubicBezTo>
                <a:cubicBezTo>
                  <a:pt x="76034" y="22899"/>
                  <a:pt x="71896" y="21037"/>
                  <a:pt x="75000" y="20359"/>
                </a:cubicBezTo>
                <a:cubicBezTo>
                  <a:pt x="76551" y="20021"/>
                  <a:pt x="83534" y="20148"/>
                  <a:pt x="85086" y="19809"/>
                </a:cubicBezTo>
                <a:cubicBezTo>
                  <a:pt x="88448" y="19132"/>
                  <a:pt x="86637" y="16465"/>
                  <a:pt x="86637" y="16465"/>
                </a:cubicBezTo>
                <a:cubicBezTo>
                  <a:pt x="86637" y="16465"/>
                  <a:pt x="77844" y="15746"/>
                  <a:pt x="75775" y="15365"/>
                </a:cubicBezTo>
                <a:cubicBezTo>
                  <a:pt x="71379" y="14645"/>
                  <a:pt x="64913" y="12783"/>
                  <a:pt x="63362" y="11809"/>
                </a:cubicBezTo>
                <a:cubicBezTo>
                  <a:pt x="61293" y="10455"/>
                  <a:pt x="66982" y="7534"/>
                  <a:pt x="63362" y="6222"/>
                </a:cubicBezTo>
                <a:cubicBezTo>
                  <a:pt x="61551" y="5502"/>
                  <a:pt x="50689" y="4783"/>
                  <a:pt x="48620" y="4021"/>
                </a:cubicBezTo>
                <a:cubicBezTo>
                  <a:pt x="46810" y="3428"/>
                  <a:pt x="48879" y="1947"/>
                  <a:pt x="47068" y="1354"/>
                </a:cubicBezTo>
                <a:cubicBezTo>
                  <a:pt x="45775" y="888"/>
                  <a:pt x="38275" y="0"/>
                  <a:pt x="38275" y="0"/>
                </a:cubicBezTo>
                <a:lnTo>
                  <a:pt x="27413" y="1693"/>
                </a:lnTo>
                <a:cubicBezTo>
                  <a:pt x="27413" y="1693"/>
                  <a:pt x="28965" y="4656"/>
                  <a:pt x="30775" y="5587"/>
                </a:cubicBezTo>
                <a:cubicBezTo>
                  <a:pt x="31551" y="5925"/>
                  <a:pt x="34396" y="6560"/>
                  <a:pt x="34913" y="6899"/>
                </a:cubicBezTo>
                <a:cubicBezTo>
                  <a:pt x="38793" y="9396"/>
                  <a:pt x="41379" y="14730"/>
                  <a:pt x="36206" y="17142"/>
                </a:cubicBezTo>
                <a:cubicBezTo>
                  <a:pt x="35431" y="17566"/>
                  <a:pt x="30517" y="18074"/>
                  <a:pt x="29482" y="18497"/>
                </a:cubicBezTo>
                <a:cubicBezTo>
                  <a:pt x="28965" y="18793"/>
                  <a:pt x="28189" y="19597"/>
                  <a:pt x="29482" y="19809"/>
                </a:cubicBezTo>
                <a:cubicBezTo>
                  <a:pt x="30517" y="19978"/>
                  <a:pt x="34137" y="19640"/>
                  <a:pt x="34913" y="19809"/>
                </a:cubicBezTo>
                <a:cubicBezTo>
                  <a:pt x="41637" y="20910"/>
                  <a:pt x="41637" y="24931"/>
                  <a:pt x="34913" y="26031"/>
                </a:cubicBezTo>
                <a:cubicBezTo>
                  <a:pt x="34137" y="26158"/>
                  <a:pt x="31551" y="25947"/>
                  <a:pt x="30775" y="26031"/>
                </a:cubicBezTo>
                <a:cubicBezTo>
                  <a:pt x="23017" y="27301"/>
                  <a:pt x="37241" y="31915"/>
                  <a:pt x="29482" y="33185"/>
                </a:cubicBezTo>
                <a:cubicBezTo>
                  <a:pt x="27672" y="33481"/>
                  <a:pt x="20172" y="32804"/>
                  <a:pt x="18620" y="33185"/>
                </a:cubicBezTo>
                <a:cubicBezTo>
                  <a:pt x="17068" y="33608"/>
                  <a:pt x="23793" y="34455"/>
                  <a:pt x="24051" y="34962"/>
                </a:cubicBezTo>
                <a:cubicBezTo>
                  <a:pt x="24827" y="35809"/>
                  <a:pt x="20689" y="37417"/>
                  <a:pt x="19913" y="38264"/>
                </a:cubicBezTo>
                <a:cubicBezTo>
                  <a:pt x="18103" y="40507"/>
                  <a:pt x="9310" y="45248"/>
                  <a:pt x="16034" y="47195"/>
                </a:cubicBezTo>
                <a:cubicBezTo>
                  <a:pt x="16810" y="47407"/>
                  <a:pt x="20689" y="47407"/>
                  <a:pt x="21465" y="47619"/>
                </a:cubicBezTo>
                <a:cubicBezTo>
                  <a:pt x="29482" y="50074"/>
                  <a:pt x="19396" y="56042"/>
                  <a:pt x="14482" y="58751"/>
                </a:cubicBezTo>
                <a:cubicBezTo>
                  <a:pt x="13706" y="59216"/>
                  <a:pt x="10603" y="60105"/>
                  <a:pt x="9051" y="60529"/>
                </a:cubicBezTo>
                <a:cubicBezTo>
                  <a:pt x="8275" y="60825"/>
                  <a:pt x="5431" y="61291"/>
                  <a:pt x="5172" y="61629"/>
                </a:cubicBezTo>
                <a:cubicBezTo>
                  <a:pt x="0" y="65566"/>
                  <a:pt x="18620" y="73650"/>
                  <a:pt x="16034" y="77671"/>
                </a:cubicBezTo>
                <a:cubicBezTo>
                  <a:pt x="15517" y="78349"/>
                  <a:pt x="7758" y="79788"/>
                  <a:pt x="10603" y="80296"/>
                </a:cubicBezTo>
                <a:cubicBezTo>
                  <a:pt x="12413" y="80677"/>
                  <a:pt x="18879" y="79957"/>
                  <a:pt x="21465" y="80084"/>
                </a:cubicBezTo>
                <a:cubicBezTo>
                  <a:pt x="22758" y="80169"/>
                  <a:pt x="24827" y="80550"/>
                  <a:pt x="25344" y="80761"/>
                </a:cubicBezTo>
                <a:cubicBezTo>
                  <a:pt x="30258" y="82624"/>
                  <a:pt x="29224" y="86814"/>
                  <a:pt x="26896" y="88761"/>
                </a:cubicBezTo>
                <a:cubicBezTo>
                  <a:pt x="26120" y="89439"/>
                  <a:pt x="20948" y="90582"/>
                  <a:pt x="19913" y="91216"/>
                </a:cubicBezTo>
                <a:cubicBezTo>
                  <a:pt x="18620" y="92190"/>
                  <a:pt x="15517" y="94349"/>
                  <a:pt x="18620" y="95195"/>
                </a:cubicBezTo>
                <a:cubicBezTo>
                  <a:pt x="20172" y="95661"/>
                  <a:pt x="28448" y="95619"/>
                  <a:pt x="29482" y="96084"/>
                </a:cubicBezTo>
                <a:cubicBezTo>
                  <a:pt x="32327" y="97269"/>
                  <a:pt x="18879" y="99555"/>
                  <a:pt x="18620" y="100783"/>
                </a:cubicBezTo>
                <a:cubicBezTo>
                  <a:pt x="18362" y="102010"/>
                  <a:pt x="23793" y="104338"/>
                  <a:pt x="26896" y="105439"/>
                </a:cubicBezTo>
                <a:cubicBezTo>
                  <a:pt x="28448" y="106031"/>
                  <a:pt x="32068" y="107216"/>
                  <a:pt x="34913" y="107682"/>
                </a:cubicBezTo>
                <a:cubicBezTo>
                  <a:pt x="37241" y="108021"/>
                  <a:pt x="43965" y="108148"/>
                  <a:pt x="45775" y="108571"/>
                </a:cubicBezTo>
                <a:cubicBezTo>
                  <a:pt x="48362" y="109121"/>
                  <a:pt x="47068" y="110603"/>
                  <a:pt x="48620" y="111238"/>
                </a:cubicBezTo>
                <a:cubicBezTo>
                  <a:pt x="49396" y="111619"/>
                  <a:pt x="52241" y="112296"/>
                  <a:pt x="54051" y="112550"/>
                </a:cubicBezTo>
                <a:cubicBezTo>
                  <a:pt x="56379" y="112888"/>
                  <a:pt x="62586" y="113100"/>
                  <a:pt x="64913" y="113439"/>
                </a:cubicBezTo>
                <a:cubicBezTo>
                  <a:pt x="66724" y="113735"/>
                  <a:pt x="68534" y="114666"/>
                  <a:pt x="70344" y="115005"/>
                </a:cubicBezTo>
                <a:cubicBezTo>
                  <a:pt x="72931" y="115513"/>
                  <a:pt x="80689" y="116148"/>
                  <a:pt x="83793" y="116571"/>
                </a:cubicBezTo>
                <a:cubicBezTo>
                  <a:pt x="86379" y="116867"/>
                  <a:pt x="91293" y="117502"/>
                  <a:pt x="93362" y="117883"/>
                </a:cubicBezTo>
                <a:cubicBezTo>
                  <a:pt x="95689" y="118349"/>
                  <a:pt x="96724" y="119957"/>
                  <a:pt x="100086" y="119873"/>
                </a:cubicBezTo>
                <a:cubicBezTo>
                  <a:pt x="105000" y="119788"/>
                  <a:pt x="102672" y="117417"/>
                  <a:pt x="105517" y="116783"/>
                </a:cubicBezTo>
                <a:cubicBezTo>
                  <a:pt x="107586" y="116359"/>
                  <a:pt x="115086" y="116148"/>
                  <a:pt x="116379" y="115682"/>
                </a:cubicBezTo>
                <a:cubicBezTo>
                  <a:pt x="119741" y="114539"/>
                  <a:pt x="113793" y="110814"/>
                  <a:pt x="113793" y="1108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3056010" y="4434348"/>
            <a:ext cx="50700" cy="51900"/>
          </a:xfrm>
          <a:custGeom>
            <a:rect b="b" l="l" r="r" t="t"/>
            <a:pathLst>
              <a:path extrusionOk="0" h="120000" w="120000">
                <a:moveTo>
                  <a:pt x="112000" y="20769"/>
                </a:moveTo>
                <a:cubicBezTo>
                  <a:pt x="88000" y="33846"/>
                  <a:pt x="77600" y="119230"/>
                  <a:pt x="77600" y="119230"/>
                </a:cubicBezTo>
                <a:cubicBezTo>
                  <a:pt x="77600" y="119230"/>
                  <a:pt x="13600" y="96923"/>
                  <a:pt x="6400" y="78461"/>
                </a:cubicBezTo>
                <a:cubicBezTo>
                  <a:pt x="0" y="65384"/>
                  <a:pt x="13600" y="33846"/>
                  <a:pt x="23200" y="22307"/>
                </a:cubicBezTo>
                <a:cubicBezTo>
                  <a:pt x="28800" y="14615"/>
                  <a:pt x="46400" y="3846"/>
                  <a:pt x="56800" y="2307"/>
                </a:cubicBezTo>
                <a:cubicBezTo>
                  <a:pt x="72800" y="0"/>
                  <a:pt x="119200" y="18461"/>
                  <a:pt x="119200" y="18461"/>
                </a:cubicBezTo>
                <a:cubicBezTo>
                  <a:pt x="119200" y="18461"/>
                  <a:pt x="114400" y="19230"/>
                  <a:pt x="112000" y="2076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2960760" y="3615794"/>
            <a:ext cx="348300" cy="793200"/>
          </a:xfrm>
          <a:custGeom>
            <a:rect b="b" l="l" r="r" t="t"/>
            <a:pathLst>
              <a:path extrusionOk="0" h="120000" w="120000">
                <a:moveTo>
                  <a:pt x="22019" y="4240"/>
                </a:moveTo>
                <a:cubicBezTo>
                  <a:pt x="22019" y="4240"/>
                  <a:pt x="23766" y="459"/>
                  <a:pt x="26213" y="204"/>
                </a:cubicBezTo>
                <a:cubicBezTo>
                  <a:pt x="28427" y="0"/>
                  <a:pt x="31106" y="2145"/>
                  <a:pt x="32970" y="2605"/>
                </a:cubicBezTo>
                <a:cubicBezTo>
                  <a:pt x="34951" y="3116"/>
                  <a:pt x="39262" y="4137"/>
                  <a:pt x="41592" y="3984"/>
                </a:cubicBezTo>
                <a:cubicBezTo>
                  <a:pt x="44271" y="3780"/>
                  <a:pt x="50097" y="1021"/>
                  <a:pt x="50097" y="1021"/>
                </a:cubicBezTo>
                <a:cubicBezTo>
                  <a:pt x="50097" y="1021"/>
                  <a:pt x="53126" y="2707"/>
                  <a:pt x="54407" y="3167"/>
                </a:cubicBezTo>
                <a:cubicBezTo>
                  <a:pt x="55922" y="3627"/>
                  <a:pt x="59766" y="3984"/>
                  <a:pt x="61165" y="4495"/>
                </a:cubicBezTo>
                <a:cubicBezTo>
                  <a:pt x="61864" y="4750"/>
                  <a:pt x="62446" y="5568"/>
                  <a:pt x="63145" y="5823"/>
                </a:cubicBezTo>
                <a:cubicBezTo>
                  <a:pt x="64077" y="6181"/>
                  <a:pt x="66524" y="6385"/>
                  <a:pt x="67572" y="6641"/>
                </a:cubicBezTo>
                <a:cubicBezTo>
                  <a:pt x="68737" y="6998"/>
                  <a:pt x="70718" y="7816"/>
                  <a:pt x="71533" y="8326"/>
                </a:cubicBezTo>
                <a:cubicBezTo>
                  <a:pt x="72233" y="8786"/>
                  <a:pt x="72699" y="10012"/>
                  <a:pt x="73631" y="10319"/>
                </a:cubicBezTo>
                <a:cubicBezTo>
                  <a:pt x="75728" y="10983"/>
                  <a:pt x="81436" y="10421"/>
                  <a:pt x="83766" y="10881"/>
                </a:cubicBezTo>
                <a:cubicBezTo>
                  <a:pt x="84349" y="10983"/>
                  <a:pt x="85165" y="11340"/>
                  <a:pt x="85631" y="11545"/>
                </a:cubicBezTo>
                <a:cubicBezTo>
                  <a:pt x="86213" y="11800"/>
                  <a:pt x="87844" y="12260"/>
                  <a:pt x="88077" y="12618"/>
                </a:cubicBezTo>
                <a:cubicBezTo>
                  <a:pt x="88660" y="13742"/>
                  <a:pt x="85980" y="15989"/>
                  <a:pt x="85281" y="17113"/>
                </a:cubicBezTo>
                <a:cubicBezTo>
                  <a:pt x="84815" y="17828"/>
                  <a:pt x="82601" y="19412"/>
                  <a:pt x="83650" y="19974"/>
                </a:cubicBezTo>
                <a:cubicBezTo>
                  <a:pt x="86912" y="21915"/>
                  <a:pt x="101475" y="21762"/>
                  <a:pt x="105786" y="20178"/>
                </a:cubicBezTo>
                <a:cubicBezTo>
                  <a:pt x="106485" y="19923"/>
                  <a:pt x="105902" y="18952"/>
                  <a:pt x="106368" y="18595"/>
                </a:cubicBezTo>
                <a:cubicBezTo>
                  <a:pt x="107067" y="18084"/>
                  <a:pt x="109747" y="17726"/>
                  <a:pt x="110679" y="17318"/>
                </a:cubicBezTo>
                <a:cubicBezTo>
                  <a:pt x="111844" y="16756"/>
                  <a:pt x="114058" y="14712"/>
                  <a:pt x="114058" y="14712"/>
                </a:cubicBezTo>
                <a:cubicBezTo>
                  <a:pt x="114058" y="14712"/>
                  <a:pt x="113475" y="17471"/>
                  <a:pt x="114990" y="18033"/>
                </a:cubicBezTo>
                <a:cubicBezTo>
                  <a:pt x="115689" y="18288"/>
                  <a:pt x="118019" y="17777"/>
                  <a:pt x="118601" y="18033"/>
                </a:cubicBezTo>
                <a:cubicBezTo>
                  <a:pt x="119650" y="18492"/>
                  <a:pt x="119883" y="20127"/>
                  <a:pt x="118951" y="20587"/>
                </a:cubicBezTo>
                <a:cubicBezTo>
                  <a:pt x="118135" y="21047"/>
                  <a:pt x="114873" y="20587"/>
                  <a:pt x="113708" y="20842"/>
                </a:cubicBezTo>
                <a:cubicBezTo>
                  <a:pt x="112427" y="21200"/>
                  <a:pt x="111262" y="22579"/>
                  <a:pt x="110097" y="22988"/>
                </a:cubicBezTo>
                <a:cubicBezTo>
                  <a:pt x="109398" y="23243"/>
                  <a:pt x="107417" y="23397"/>
                  <a:pt x="106718" y="23652"/>
                </a:cubicBezTo>
                <a:cubicBezTo>
                  <a:pt x="105436" y="24112"/>
                  <a:pt x="104038" y="25440"/>
                  <a:pt x="102990" y="25951"/>
                </a:cubicBezTo>
                <a:cubicBezTo>
                  <a:pt x="102174" y="26462"/>
                  <a:pt x="99961" y="27330"/>
                  <a:pt x="99029" y="27841"/>
                </a:cubicBezTo>
                <a:cubicBezTo>
                  <a:pt x="98213" y="28352"/>
                  <a:pt x="96000" y="30089"/>
                  <a:pt x="96000" y="30089"/>
                </a:cubicBezTo>
                <a:cubicBezTo>
                  <a:pt x="96000" y="30089"/>
                  <a:pt x="93203" y="31775"/>
                  <a:pt x="92388" y="32388"/>
                </a:cubicBezTo>
                <a:cubicBezTo>
                  <a:pt x="91223" y="33103"/>
                  <a:pt x="89009" y="34533"/>
                  <a:pt x="88310" y="35351"/>
                </a:cubicBezTo>
                <a:cubicBezTo>
                  <a:pt x="87728" y="36168"/>
                  <a:pt x="87145" y="37854"/>
                  <a:pt x="87145" y="38671"/>
                </a:cubicBezTo>
                <a:cubicBezTo>
                  <a:pt x="87029" y="39948"/>
                  <a:pt x="87611" y="42452"/>
                  <a:pt x="88077" y="43627"/>
                </a:cubicBezTo>
                <a:cubicBezTo>
                  <a:pt x="88427" y="44597"/>
                  <a:pt x="88310" y="46794"/>
                  <a:pt x="90174" y="47254"/>
                </a:cubicBezTo>
                <a:cubicBezTo>
                  <a:pt x="90873" y="47458"/>
                  <a:pt x="93203" y="46845"/>
                  <a:pt x="93203" y="46845"/>
                </a:cubicBezTo>
                <a:cubicBezTo>
                  <a:pt x="93203" y="46845"/>
                  <a:pt x="92271" y="48020"/>
                  <a:pt x="92621" y="48326"/>
                </a:cubicBezTo>
                <a:cubicBezTo>
                  <a:pt x="93087" y="48735"/>
                  <a:pt x="95417" y="48888"/>
                  <a:pt x="96349" y="48991"/>
                </a:cubicBezTo>
                <a:cubicBezTo>
                  <a:pt x="97281" y="49144"/>
                  <a:pt x="99611" y="49093"/>
                  <a:pt x="100310" y="49399"/>
                </a:cubicBezTo>
                <a:cubicBezTo>
                  <a:pt x="101825" y="50268"/>
                  <a:pt x="99145" y="52924"/>
                  <a:pt x="100543" y="53844"/>
                </a:cubicBezTo>
                <a:cubicBezTo>
                  <a:pt x="101126" y="54201"/>
                  <a:pt x="103689" y="54150"/>
                  <a:pt x="104271" y="54508"/>
                </a:cubicBezTo>
                <a:cubicBezTo>
                  <a:pt x="105436" y="55427"/>
                  <a:pt x="104621" y="57777"/>
                  <a:pt x="103339" y="58646"/>
                </a:cubicBezTo>
                <a:cubicBezTo>
                  <a:pt x="102640" y="59157"/>
                  <a:pt x="100310" y="59667"/>
                  <a:pt x="99029" y="59872"/>
                </a:cubicBezTo>
                <a:cubicBezTo>
                  <a:pt x="97747" y="60076"/>
                  <a:pt x="94368" y="59770"/>
                  <a:pt x="93203" y="60127"/>
                </a:cubicBezTo>
                <a:cubicBezTo>
                  <a:pt x="92271" y="60485"/>
                  <a:pt x="92388" y="61915"/>
                  <a:pt x="91456" y="62273"/>
                </a:cubicBezTo>
                <a:cubicBezTo>
                  <a:pt x="90640" y="62579"/>
                  <a:pt x="88427" y="62477"/>
                  <a:pt x="87495" y="62579"/>
                </a:cubicBezTo>
                <a:cubicBezTo>
                  <a:pt x="84116" y="62784"/>
                  <a:pt x="77592" y="63397"/>
                  <a:pt x="74330" y="63652"/>
                </a:cubicBezTo>
                <a:cubicBezTo>
                  <a:pt x="73281" y="63703"/>
                  <a:pt x="70951" y="63652"/>
                  <a:pt x="70019" y="63908"/>
                </a:cubicBezTo>
                <a:cubicBezTo>
                  <a:pt x="69320" y="64061"/>
                  <a:pt x="68038" y="64623"/>
                  <a:pt x="67922" y="64980"/>
                </a:cubicBezTo>
                <a:cubicBezTo>
                  <a:pt x="67339" y="65798"/>
                  <a:pt x="69203" y="67484"/>
                  <a:pt x="69436" y="68301"/>
                </a:cubicBezTo>
                <a:cubicBezTo>
                  <a:pt x="69669" y="69323"/>
                  <a:pt x="70951" y="71519"/>
                  <a:pt x="69669" y="72337"/>
                </a:cubicBezTo>
                <a:cubicBezTo>
                  <a:pt x="68621" y="73052"/>
                  <a:pt x="64310" y="73614"/>
                  <a:pt x="62330" y="73563"/>
                </a:cubicBezTo>
                <a:cubicBezTo>
                  <a:pt x="59184" y="73461"/>
                  <a:pt x="54174" y="70293"/>
                  <a:pt x="51378" y="70855"/>
                </a:cubicBezTo>
                <a:cubicBezTo>
                  <a:pt x="49514" y="71264"/>
                  <a:pt x="49048" y="73512"/>
                  <a:pt x="49864" y="74329"/>
                </a:cubicBezTo>
                <a:cubicBezTo>
                  <a:pt x="50446" y="75044"/>
                  <a:pt x="54291" y="75402"/>
                  <a:pt x="55339" y="75964"/>
                </a:cubicBezTo>
                <a:cubicBezTo>
                  <a:pt x="56155" y="76372"/>
                  <a:pt x="56737" y="77445"/>
                  <a:pt x="57203" y="77956"/>
                </a:cubicBezTo>
                <a:cubicBezTo>
                  <a:pt x="57669" y="78620"/>
                  <a:pt x="59067" y="79897"/>
                  <a:pt x="58718" y="80510"/>
                </a:cubicBezTo>
                <a:cubicBezTo>
                  <a:pt x="58485" y="81021"/>
                  <a:pt x="56388" y="81736"/>
                  <a:pt x="55689" y="82145"/>
                </a:cubicBezTo>
                <a:cubicBezTo>
                  <a:pt x="54990" y="82503"/>
                  <a:pt x="53359" y="83320"/>
                  <a:pt x="52893" y="83729"/>
                </a:cubicBezTo>
                <a:cubicBezTo>
                  <a:pt x="51844" y="84699"/>
                  <a:pt x="51728" y="86998"/>
                  <a:pt x="50097" y="87765"/>
                </a:cubicBezTo>
                <a:cubicBezTo>
                  <a:pt x="49398" y="88122"/>
                  <a:pt x="46601" y="88173"/>
                  <a:pt x="45902" y="88582"/>
                </a:cubicBezTo>
                <a:cubicBezTo>
                  <a:pt x="45203" y="88888"/>
                  <a:pt x="45553" y="89859"/>
                  <a:pt x="44970" y="90166"/>
                </a:cubicBezTo>
                <a:cubicBezTo>
                  <a:pt x="44155" y="90574"/>
                  <a:pt x="41126" y="90421"/>
                  <a:pt x="40310" y="90830"/>
                </a:cubicBezTo>
                <a:cubicBezTo>
                  <a:pt x="38796" y="91698"/>
                  <a:pt x="37631" y="94201"/>
                  <a:pt x="38796" y="95121"/>
                </a:cubicBezTo>
                <a:cubicBezTo>
                  <a:pt x="40194" y="96296"/>
                  <a:pt x="47766" y="96245"/>
                  <a:pt x="49514" y="97266"/>
                </a:cubicBezTo>
                <a:cubicBezTo>
                  <a:pt x="50213" y="97675"/>
                  <a:pt x="50097" y="98799"/>
                  <a:pt x="50097" y="99310"/>
                </a:cubicBezTo>
                <a:cubicBezTo>
                  <a:pt x="50213" y="99770"/>
                  <a:pt x="50330" y="100740"/>
                  <a:pt x="49864" y="101149"/>
                </a:cubicBezTo>
                <a:cubicBezTo>
                  <a:pt x="49281" y="101660"/>
                  <a:pt x="46718" y="102120"/>
                  <a:pt x="45902" y="102528"/>
                </a:cubicBezTo>
                <a:cubicBezTo>
                  <a:pt x="44970" y="102937"/>
                  <a:pt x="43456" y="103856"/>
                  <a:pt x="43106" y="104367"/>
                </a:cubicBezTo>
                <a:cubicBezTo>
                  <a:pt x="42291" y="105644"/>
                  <a:pt x="45203" y="108454"/>
                  <a:pt x="43456" y="109476"/>
                </a:cubicBezTo>
                <a:cubicBezTo>
                  <a:pt x="42640" y="109936"/>
                  <a:pt x="39378" y="109782"/>
                  <a:pt x="38213" y="110038"/>
                </a:cubicBezTo>
                <a:cubicBezTo>
                  <a:pt x="37165" y="110242"/>
                  <a:pt x="35067" y="110753"/>
                  <a:pt x="34601" y="111213"/>
                </a:cubicBezTo>
                <a:cubicBezTo>
                  <a:pt x="33902" y="111877"/>
                  <a:pt x="34834" y="113358"/>
                  <a:pt x="34834" y="114022"/>
                </a:cubicBezTo>
                <a:cubicBezTo>
                  <a:pt x="34834" y="115044"/>
                  <a:pt x="34252" y="118058"/>
                  <a:pt x="34252" y="118058"/>
                </a:cubicBezTo>
                <a:cubicBezTo>
                  <a:pt x="34252" y="118058"/>
                  <a:pt x="17009" y="119948"/>
                  <a:pt x="12815" y="118467"/>
                </a:cubicBezTo>
                <a:cubicBezTo>
                  <a:pt x="10834" y="117752"/>
                  <a:pt x="12699" y="114942"/>
                  <a:pt x="11300" y="114022"/>
                </a:cubicBezTo>
                <a:cubicBezTo>
                  <a:pt x="10252" y="113409"/>
                  <a:pt x="6058" y="113205"/>
                  <a:pt x="5126" y="112541"/>
                </a:cubicBezTo>
                <a:cubicBezTo>
                  <a:pt x="2213" y="110549"/>
                  <a:pt x="815" y="104980"/>
                  <a:pt x="3961" y="103039"/>
                </a:cubicBezTo>
                <a:cubicBezTo>
                  <a:pt x="4543" y="102681"/>
                  <a:pt x="7223" y="102835"/>
                  <a:pt x="7922" y="102477"/>
                </a:cubicBezTo>
                <a:cubicBezTo>
                  <a:pt x="8970" y="101966"/>
                  <a:pt x="8970" y="100485"/>
                  <a:pt x="9087" y="99821"/>
                </a:cubicBezTo>
                <a:cubicBezTo>
                  <a:pt x="9902" y="96602"/>
                  <a:pt x="10718" y="90114"/>
                  <a:pt x="9436" y="86947"/>
                </a:cubicBezTo>
                <a:cubicBezTo>
                  <a:pt x="9087" y="85977"/>
                  <a:pt x="6873" y="84240"/>
                  <a:pt x="6407" y="83320"/>
                </a:cubicBezTo>
                <a:cubicBezTo>
                  <a:pt x="5825" y="82043"/>
                  <a:pt x="6291" y="79386"/>
                  <a:pt x="6058" y="78058"/>
                </a:cubicBezTo>
                <a:cubicBezTo>
                  <a:pt x="5825" y="76679"/>
                  <a:pt x="5126" y="73818"/>
                  <a:pt x="4194" y="72439"/>
                </a:cubicBezTo>
                <a:cubicBezTo>
                  <a:pt x="3728" y="71673"/>
                  <a:pt x="1514" y="70293"/>
                  <a:pt x="1165" y="69476"/>
                </a:cubicBezTo>
                <a:cubicBezTo>
                  <a:pt x="932" y="68863"/>
                  <a:pt x="1281" y="67535"/>
                  <a:pt x="1747" y="66973"/>
                </a:cubicBezTo>
                <a:cubicBezTo>
                  <a:pt x="2563" y="66104"/>
                  <a:pt x="6757" y="64929"/>
                  <a:pt x="6990" y="64010"/>
                </a:cubicBezTo>
                <a:cubicBezTo>
                  <a:pt x="7456" y="62273"/>
                  <a:pt x="0" y="59412"/>
                  <a:pt x="233" y="57675"/>
                </a:cubicBezTo>
                <a:cubicBezTo>
                  <a:pt x="466" y="56653"/>
                  <a:pt x="4194" y="55070"/>
                  <a:pt x="5475" y="54201"/>
                </a:cubicBezTo>
                <a:cubicBezTo>
                  <a:pt x="6291" y="53690"/>
                  <a:pt x="8621" y="52669"/>
                  <a:pt x="8504" y="52056"/>
                </a:cubicBezTo>
                <a:cubicBezTo>
                  <a:pt x="8388" y="51545"/>
                  <a:pt x="5825" y="50932"/>
                  <a:pt x="5475" y="50472"/>
                </a:cubicBezTo>
                <a:cubicBezTo>
                  <a:pt x="4543" y="49348"/>
                  <a:pt x="3844" y="46692"/>
                  <a:pt x="5475" y="45772"/>
                </a:cubicBezTo>
                <a:cubicBezTo>
                  <a:pt x="6058" y="45415"/>
                  <a:pt x="8854" y="45721"/>
                  <a:pt x="9436" y="45363"/>
                </a:cubicBezTo>
                <a:cubicBezTo>
                  <a:pt x="10718" y="44597"/>
                  <a:pt x="10135" y="42349"/>
                  <a:pt x="8854" y="41583"/>
                </a:cubicBezTo>
                <a:cubicBezTo>
                  <a:pt x="8271" y="41277"/>
                  <a:pt x="5941" y="41379"/>
                  <a:pt x="5475" y="41072"/>
                </a:cubicBezTo>
                <a:cubicBezTo>
                  <a:pt x="3728" y="40000"/>
                  <a:pt x="3611" y="37037"/>
                  <a:pt x="4893" y="35810"/>
                </a:cubicBezTo>
                <a:cubicBezTo>
                  <a:pt x="5242" y="35402"/>
                  <a:pt x="7805" y="35095"/>
                  <a:pt x="8271" y="34636"/>
                </a:cubicBezTo>
                <a:cubicBezTo>
                  <a:pt x="8737" y="34022"/>
                  <a:pt x="7805" y="32694"/>
                  <a:pt x="7572" y="32081"/>
                </a:cubicBezTo>
                <a:cubicBezTo>
                  <a:pt x="7223" y="30753"/>
                  <a:pt x="5126" y="28045"/>
                  <a:pt x="5825" y="26717"/>
                </a:cubicBezTo>
                <a:cubicBezTo>
                  <a:pt x="6058" y="26155"/>
                  <a:pt x="8038" y="25236"/>
                  <a:pt x="8504" y="24725"/>
                </a:cubicBezTo>
                <a:cubicBezTo>
                  <a:pt x="9087" y="24010"/>
                  <a:pt x="8621" y="22375"/>
                  <a:pt x="9436" y="21762"/>
                </a:cubicBezTo>
                <a:cubicBezTo>
                  <a:pt x="10135" y="21251"/>
                  <a:pt x="12932" y="20740"/>
                  <a:pt x="13747" y="20280"/>
                </a:cubicBezTo>
                <a:cubicBezTo>
                  <a:pt x="14679" y="19667"/>
                  <a:pt x="16427" y="18237"/>
                  <a:pt x="16194" y="17471"/>
                </a:cubicBezTo>
                <a:cubicBezTo>
                  <a:pt x="15961" y="16756"/>
                  <a:pt x="12466" y="15887"/>
                  <a:pt x="12466" y="15172"/>
                </a:cubicBezTo>
                <a:cubicBezTo>
                  <a:pt x="12582" y="14457"/>
                  <a:pt x="15961" y="13588"/>
                  <a:pt x="16427" y="12924"/>
                </a:cubicBezTo>
                <a:cubicBezTo>
                  <a:pt x="17242" y="11954"/>
                  <a:pt x="15378" y="9706"/>
                  <a:pt x="16776" y="8888"/>
                </a:cubicBezTo>
                <a:cubicBezTo>
                  <a:pt x="17475" y="8480"/>
                  <a:pt x="20621" y="8633"/>
                  <a:pt x="21320" y="8224"/>
                </a:cubicBezTo>
                <a:cubicBezTo>
                  <a:pt x="22834" y="7458"/>
                  <a:pt x="22019" y="4240"/>
                  <a:pt x="22019" y="424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" name="Google Shape;710;p61"/>
          <p:cNvSpPr/>
          <p:nvPr/>
        </p:nvSpPr>
        <p:spPr>
          <a:xfrm>
            <a:off x="3088752" y="4441789"/>
            <a:ext cx="60900" cy="56400"/>
          </a:xfrm>
          <a:custGeom>
            <a:rect b="b" l="l" r="r" t="t"/>
            <a:pathLst>
              <a:path extrusionOk="0" h="120000" w="120000">
                <a:moveTo>
                  <a:pt x="0" y="95568"/>
                </a:moveTo>
                <a:cubicBezTo>
                  <a:pt x="0" y="95568"/>
                  <a:pt x="8524" y="15808"/>
                  <a:pt x="28852" y="3592"/>
                </a:cubicBezTo>
                <a:cubicBezTo>
                  <a:pt x="30163" y="2155"/>
                  <a:pt x="32786" y="0"/>
                  <a:pt x="34754" y="718"/>
                </a:cubicBezTo>
                <a:cubicBezTo>
                  <a:pt x="43278" y="6467"/>
                  <a:pt x="54426" y="27305"/>
                  <a:pt x="62295" y="35209"/>
                </a:cubicBezTo>
                <a:cubicBezTo>
                  <a:pt x="74098" y="47425"/>
                  <a:pt x="119344" y="63233"/>
                  <a:pt x="113442" y="80479"/>
                </a:cubicBezTo>
                <a:cubicBezTo>
                  <a:pt x="108196" y="95568"/>
                  <a:pt x="67540" y="67544"/>
                  <a:pt x="55081" y="76167"/>
                </a:cubicBezTo>
                <a:cubicBezTo>
                  <a:pt x="47213" y="81916"/>
                  <a:pt x="49836" y="109940"/>
                  <a:pt x="41311" y="114251"/>
                </a:cubicBezTo>
                <a:cubicBezTo>
                  <a:pt x="30819" y="119281"/>
                  <a:pt x="0" y="95568"/>
                  <a:pt x="0" y="9556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1" name="Google Shape;711;p61"/>
          <p:cNvSpPr/>
          <p:nvPr/>
        </p:nvSpPr>
        <p:spPr>
          <a:xfrm>
            <a:off x="3210791" y="4361422"/>
            <a:ext cx="78900" cy="55200"/>
          </a:xfrm>
          <a:custGeom>
            <a:rect b="b" l="l" r="r" t="t"/>
            <a:pathLst>
              <a:path extrusionOk="0" h="120000" w="120000">
                <a:moveTo>
                  <a:pt x="37758" y="30370"/>
                </a:moveTo>
                <a:cubicBezTo>
                  <a:pt x="29482" y="30370"/>
                  <a:pt x="10862" y="29629"/>
                  <a:pt x="5172" y="37777"/>
                </a:cubicBezTo>
                <a:cubicBezTo>
                  <a:pt x="0" y="45925"/>
                  <a:pt x="2068" y="70370"/>
                  <a:pt x="2586" y="80740"/>
                </a:cubicBezTo>
                <a:cubicBezTo>
                  <a:pt x="2586" y="89629"/>
                  <a:pt x="2068" y="113333"/>
                  <a:pt x="7758" y="115555"/>
                </a:cubicBezTo>
                <a:cubicBezTo>
                  <a:pt x="16034" y="119259"/>
                  <a:pt x="23793" y="82222"/>
                  <a:pt x="32068" y="80740"/>
                </a:cubicBezTo>
                <a:cubicBezTo>
                  <a:pt x="37241" y="80000"/>
                  <a:pt x="43448" y="95555"/>
                  <a:pt x="48620" y="96296"/>
                </a:cubicBezTo>
                <a:cubicBezTo>
                  <a:pt x="60000" y="98518"/>
                  <a:pt x="81206" y="82962"/>
                  <a:pt x="92068" y="77037"/>
                </a:cubicBezTo>
                <a:cubicBezTo>
                  <a:pt x="98793" y="72592"/>
                  <a:pt x="118965" y="68148"/>
                  <a:pt x="118965" y="57777"/>
                </a:cubicBezTo>
                <a:cubicBezTo>
                  <a:pt x="119482" y="43703"/>
                  <a:pt x="94137" y="38518"/>
                  <a:pt x="86379" y="30370"/>
                </a:cubicBezTo>
                <a:cubicBezTo>
                  <a:pt x="81206" y="24444"/>
                  <a:pt x="73965" y="0"/>
                  <a:pt x="67758" y="2962"/>
                </a:cubicBezTo>
                <a:cubicBezTo>
                  <a:pt x="62586" y="5925"/>
                  <a:pt x="68793" y="29629"/>
                  <a:pt x="64655" y="34074"/>
                </a:cubicBezTo>
                <a:cubicBezTo>
                  <a:pt x="59482" y="40000"/>
                  <a:pt x="44482" y="30370"/>
                  <a:pt x="37758" y="3037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2" name="Google Shape;712;p61"/>
          <p:cNvSpPr/>
          <p:nvPr/>
        </p:nvSpPr>
        <p:spPr>
          <a:xfrm>
            <a:off x="2880392" y="2806169"/>
            <a:ext cx="272400" cy="273900"/>
          </a:xfrm>
          <a:custGeom>
            <a:rect b="b" l="l" r="r" t="t"/>
            <a:pathLst>
              <a:path extrusionOk="0" h="120000" w="120000">
                <a:moveTo>
                  <a:pt x="17799" y="3546"/>
                </a:moveTo>
                <a:cubicBezTo>
                  <a:pt x="17799" y="3546"/>
                  <a:pt x="12014" y="9605"/>
                  <a:pt x="10828" y="11970"/>
                </a:cubicBezTo>
                <a:cubicBezTo>
                  <a:pt x="9048" y="15369"/>
                  <a:pt x="9196" y="23645"/>
                  <a:pt x="6971" y="26748"/>
                </a:cubicBezTo>
                <a:cubicBezTo>
                  <a:pt x="5784" y="28226"/>
                  <a:pt x="1038" y="28817"/>
                  <a:pt x="741" y="30591"/>
                </a:cubicBezTo>
                <a:cubicBezTo>
                  <a:pt x="0" y="33842"/>
                  <a:pt x="7861" y="38275"/>
                  <a:pt x="8454" y="41527"/>
                </a:cubicBezTo>
                <a:cubicBezTo>
                  <a:pt x="9048" y="44187"/>
                  <a:pt x="4449" y="50246"/>
                  <a:pt x="6081" y="52315"/>
                </a:cubicBezTo>
                <a:cubicBezTo>
                  <a:pt x="8603" y="55566"/>
                  <a:pt x="19579" y="50394"/>
                  <a:pt x="22546" y="53201"/>
                </a:cubicBezTo>
                <a:cubicBezTo>
                  <a:pt x="23733" y="54236"/>
                  <a:pt x="22398" y="58078"/>
                  <a:pt x="23288" y="59408"/>
                </a:cubicBezTo>
                <a:cubicBezTo>
                  <a:pt x="25364" y="62364"/>
                  <a:pt x="33077" y="64137"/>
                  <a:pt x="36489" y="65615"/>
                </a:cubicBezTo>
                <a:cubicBezTo>
                  <a:pt x="39901" y="66945"/>
                  <a:pt x="48355" y="67241"/>
                  <a:pt x="50580" y="70197"/>
                </a:cubicBezTo>
                <a:cubicBezTo>
                  <a:pt x="53102" y="73743"/>
                  <a:pt x="51174" y="83645"/>
                  <a:pt x="50580" y="88078"/>
                </a:cubicBezTo>
                <a:cubicBezTo>
                  <a:pt x="50135" y="90886"/>
                  <a:pt x="47466" y="96059"/>
                  <a:pt x="47466" y="98866"/>
                </a:cubicBezTo>
                <a:cubicBezTo>
                  <a:pt x="47317" y="101083"/>
                  <a:pt x="48949" y="107438"/>
                  <a:pt x="48949" y="107438"/>
                </a:cubicBezTo>
                <a:cubicBezTo>
                  <a:pt x="48949" y="107438"/>
                  <a:pt x="53250" y="108768"/>
                  <a:pt x="54437" y="109802"/>
                </a:cubicBezTo>
                <a:cubicBezTo>
                  <a:pt x="55920" y="110985"/>
                  <a:pt x="57552" y="114679"/>
                  <a:pt x="59035" y="116009"/>
                </a:cubicBezTo>
                <a:cubicBezTo>
                  <a:pt x="60667" y="117192"/>
                  <a:pt x="64227" y="119113"/>
                  <a:pt x="66155" y="119408"/>
                </a:cubicBezTo>
                <a:cubicBezTo>
                  <a:pt x="68380" y="119852"/>
                  <a:pt x="73275" y="119261"/>
                  <a:pt x="75500" y="118374"/>
                </a:cubicBezTo>
                <a:cubicBezTo>
                  <a:pt x="77725" y="117339"/>
                  <a:pt x="82175" y="114384"/>
                  <a:pt x="83213" y="112167"/>
                </a:cubicBezTo>
                <a:cubicBezTo>
                  <a:pt x="83955" y="110541"/>
                  <a:pt x="83658" y="106847"/>
                  <a:pt x="82917" y="105517"/>
                </a:cubicBezTo>
                <a:cubicBezTo>
                  <a:pt x="81878" y="103891"/>
                  <a:pt x="77577" y="103152"/>
                  <a:pt x="76687" y="101674"/>
                </a:cubicBezTo>
                <a:cubicBezTo>
                  <a:pt x="75945" y="100492"/>
                  <a:pt x="75797" y="97536"/>
                  <a:pt x="75797" y="96206"/>
                </a:cubicBezTo>
                <a:cubicBezTo>
                  <a:pt x="75945" y="94137"/>
                  <a:pt x="76093" y="89704"/>
                  <a:pt x="77428" y="88078"/>
                </a:cubicBezTo>
                <a:cubicBezTo>
                  <a:pt x="78022" y="87192"/>
                  <a:pt x="80247" y="86305"/>
                  <a:pt x="81285" y="86453"/>
                </a:cubicBezTo>
                <a:cubicBezTo>
                  <a:pt x="83807" y="86896"/>
                  <a:pt x="86477" y="93399"/>
                  <a:pt x="89147" y="93546"/>
                </a:cubicBezTo>
                <a:cubicBezTo>
                  <a:pt x="90630" y="93546"/>
                  <a:pt x="92707" y="90443"/>
                  <a:pt x="94190" y="90000"/>
                </a:cubicBezTo>
                <a:cubicBezTo>
                  <a:pt x="97898" y="88817"/>
                  <a:pt x="106501" y="91477"/>
                  <a:pt x="109765" y="89261"/>
                </a:cubicBezTo>
                <a:cubicBezTo>
                  <a:pt x="111100" y="88226"/>
                  <a:pt x="112435" y="83054"/>
                  <a:pt x="112435" y="83054"/>
                </a:cubicBezTo>
                <a:cubicBezTo>
                  <a:pt x="112435" y="83054"/>
                  <a:pt x="112583" y="78325"/>
                  <a:pt x="111990" y="76847"/>
                </a:cubicBezTo>
                <a:cubicBezTo>
                  <a:pt x="111545" y="75221"/>
                  <a:pt x="108578" y="73004"/>
                  <a:pt x="108133" y="71379"/>
                </a:cubicBezTo>
                <a:cubicBezTo>
                  <a:pt x="107540" y="69310"/>
                  <a:pt x="107688" y="64581"/>
                  <a:pt x="108578" y="62512"/>
                </a:cubicBezTo>
                <a:cubicBezTo>
                  <a:pt x="109320" y="60886"/>
                  <a:pt x="112583" y="58817"/>
                  <a:pt x="113621" y="57339"/>
                </a:cubicBezTo>
                <a:cubicBezTo>
                  <a:pt x="114363" y="56305"/>
                  <a:pt x="114956" y="53793"/>
                  <a:pt x="115550" y="52758"/>
                </a:cubicBezTo>
                <a:cubicBezTo>
                  <a:pt x="116291" y="51724"/>
                  <a:pt x="118665" y="50098"/>
                  <a:pt x="119110" y="48916"/>
                </a:cubicBezTo>
                <a:cubicBezTo>
                  <a:pt x="119851" y="46847"/>
                  <a:pt x="118665" y="39901"/>
                  <a:pt x="118665" y="39901"/>
                </a:cubicBezTo>
                <a:cubicBezTo>
                  <a:pt x="118665" y="39901"/>
                  <a:pt x="115846" y="38719"/>
                  <a:pt x="115105" y="37980"/>
                </a:cubicBezTo>
                <a:cubicBezTo>
                  <a:pt x="113621" y="36206"/>
                  <a:pt x="113176" y="31477"/>
                  <a:pt x="111990" y="29556"/>
                </a:cubicBezTo>
                <a:cubicBezTo>
                  <a:pt x="111248" y="28078"/>
                  <a:pt x="107836" y="26453"/>
                  <a:pt x="107836" y="24827"/>
                </a:cubicBezTo>
                <a:cubicBezTo>
                  <a:pt x="107836" y="23793"/>
                  <a:pt x="110210" y="22758"/>
                  <a:pt x="110506" y="21724"/>
                </a:cubicBezTo>
                <a:cubicBezTo>
                  <a:pt x="110803" y="20689"/>
                  <a:pt x="111248" y="18177"/>
                  <a:pt x="110506" y="17438"/>
                </a:cubicBezTo>
                <a:cubicBezTo>
                  <a:pt x="107985" y="14926"/>
                  <a:pt x="99975" y="16847"/>
                  <a:pt x="96415" y="17142"/>
                </a:cubicBezTo>
                <a:cubicBezTo>
                  <a:pt x="93893" y="17290"/>
                  <a:pt x="88702" y="17586"/>
                  <a:pt x="86328" y="18620"/>
                </a:cubicBezTo>
                <a:cubicBezTo>
                  <a:pt x="84697" y="19359"/>
                  <a:pt x="82323" y="22758"/>
                  <a:pt x="80543" y="23349"/>
                </a:cubicBezTo>
                <a:cubicBezTo>
                  <a:pt x="78615" y="23793"/>
                  <a:pt x="75055" y="22315"/>
                  <a:pt x="73127" y="22167"/>
                </a:cubicBezTo>
                <a:cubicBezTo>
                  <a:pt x="68380" y="21576"/>
                  <a:pt x="57849" y="23793"/>
                  <a:pt x="53992" y="20985"/>
                </a:cubicBezTo>
                <a:cubicBezTo>
                  <a:pt x="52805" y="20098"/>
                  <a:pt x="53102" y="16551"/>
                  <a:pt x="52064" y="15517"/>
                </a:cubicBezTo>
                <a:cubicBezTo>
                  <a:pt x="51174" y="14630"/>
                  <a:pt x="48207" y="14334"/>
                  <a:pt x="47021" y="14039"/>
                </a:cubicBezTo>
                <a:cubicBezTo>
                  <a:pt x="45092" y="13300"/>
                  <a:pt x="40642" y="12709"/>
                  <a:pt x="39307" y="11231"/>
                </a:cubicBezTo>
                <a:cubicBezTo>
                  <a:pt x="38269" y="10197"/>
                  <a:pt x="38417" y="6798"/>
                  <a:pt x="37231" y="5763"/>
                </a:cubicBezTo>
                <a:cubicBezTo>
                  <a:pt x="36044" y="4729"/>
                  <a:pt x="31742" y="5172"/>
                  <a:pt x="30704" y="3842"/>
                </a:cubicBezTo>
                <a:cubicBezTo>
                  <a:pt x="30111" y="3251"/>
                  <a:pt x="31446" y="738"/>
                  <a:pt x="30704" y="443"/>
                </a:cubicBezTo>
                <a:cubicBezTo>
                  <a:pt x="29666" y="0"/>
                  <a:pt x="28924" y="3399"/>
                  <a:pt x="27886" y="3842"/>
                </a:cubicBezTo>
                <a:cubicBezTo>
                  <a:pt x="25661" y="4876"/>
                  <a:pt x="17799" y="3546"/>
                  <a:pt x="17799" y="354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3" name="Google Shape;713;p61"/>
          <p:cNvSpPr/>
          <p:nvPr/>
        </p:nvSpPr>
        <p:spPr>
          <a:xfrm>
            <a:off x="3262881" y="2960950"/>
            <a:ext cx="69900" cy="93600"/>
          </a:xfrm>
          <a:custGeom>
            <a:rect b="b" l="l" r="r" t="t"/>
            <a:pathLst>
              <a:path extrusionOk="0" h="120000" w="120000">
                <a:moveTo>
                  <a:pt x="19805" y="3857"/>
                </a:moveTo>
                <a:cubicBezTo>
                  <a:pt x="19805" y="3857"/>
                  <a:pt x="12233" y="14571"/>
                  <a:pt x="10485" y="18428"/>
                </a:cubicBezTo>
                <a:cubicBezTo>
                  <a:pt x="5242" y="36857"/>
                  <a:pt x="21553" y="77571"/>
                  <a:pt x="10485" y="95142"/>
                </a:cubicBezTo>
                <a:cubicBezTo>
                  <a:pt x="9320" y="97285"/>
                  <a:pt x="0" y="101571"/>
                  <a:pt x="0" y="101571"/>
                </a:cubicBezTo>
                <a:cubicBezTo>
                  <a:pt x="0" y="101571"/>
                  <a:pt x="10485" y="112285"/>
                  <a:pt x="15145" y="114000"/>
                </a:cubicBezTo>
                <a:cubicBezTo>
                  <a:pt x="23300" y="117000"/>
                  <a:pt x="43106" y="119571"/>
                  <a:pt x="50679" y="116142"/>
                </a:cubicBezTo>
                <a:cubicBezTo>
                  <a:pt x="55922" y="114000"/>
                  <a:pt x="58252" y="104571"/>
                  <a:pt x="61165" y="100714"/>
                </a:cubicBezTo>
                <a:cubicBezTo>
                  <a:pt x="64077" y="96857"/>
                  <a:pt x="68737" y="89142"/>
                  <a:pt x="71650" y="86142"/>
                </a:cubicBezTo>
                <a:cubicBezTo>
                  <a:pt x="76310" y="81857"/>
                  <a:pt x="85048" y="73285"/>
                  <a:pt x="92038" y="71142"/>
                </a:cubicBezTo>
                <a:cubicBezTo>
                  <a:pt x="98446" y="69428"/>
                  <a:pt x="119417" y="72428"/>
                  <a:pt x="119417" y="72428"/>
                </a:cubicBezTo>
                <a:cubicBezTo>
                  <a:pt x="119417" y="72428"/>
                  <a:pt x="115922" y="57428"/>
                  <a:pt x="111844" y="53142"/>
                </a:cubicBezTo>
                <a:cubicBezTo>
                  <a:pt x="107766" y="49285"/>
                  <a:pt x="94368" y="45857"/>
                  <a:pt x="90291" y="42000"/>
                </a:cubicBezTo>
                <a:cubicBezTo>
                  <a:pt x="86796" y="38571"/>
                  <a:pt x="87378" y="29571"/>
                  <a:pt x="83883" y="26142"/>
                </a:cubicBezTo>
                <a:cubicBezTo>
                  <a:pt x="80970" y="23571"/>
                  <a:pt x="70485" y="21000"/>
                  <a:pt x="65825" y="19714"/>
                </a:cubicBezTo>
                <a:cubicBezTo>
                  <a:pt x="60582" y="18428"/>
                  <a:pt x="48349" y="18857"/>
                  <a:pt x="44271" y="16285"/>
                </a:cubicBezTo>
                <a:cubicBezTo>
                  <a:pt x="40194" y="13714"/>
                  <a:pt x="41359" y="3428"/>
                  <a:pt x="36699" y="1714"/>
                </a:cubicBezTo>
                <a:cubicBezTo>
                  <a:pt x="33203" y="0"/>
                  <a:pt x="19805" y="3857"/>
                  <a:pt x="19805" y="38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4" name="Google Shape;714;p61"/>
          <p:cNvSpPr/>
          <p:nvPr/>
        </p:nvSpPr>
        <p:spPr>
          <a:xfrm>
            <a:off x="3186978" y="2946067"/>
            <a:ext cx="87900" cy="119100"/>
          </a:xfrm>
          <a:custGeom>
            <a:rect b="b" l="l" r="r" t="t"/>
            <a:pathLst>
              <a:path extrusionOk="0" h="120000" w="120000">
                <a:moveTo>
                  <a:pt x="38931" y="23181"/>
                </a:moveTo>
                <a:cubicBezTo>
                  <a:pt x="38931" y="23181"/>
                  <a:pt x="41679" y="41250"/>
                  <a:pt x="36183" y="44659"/>
                </a:cubicBezTo>
                <a:cubicBezTo>
                  <a:pt x="32519" y="47045"/>
                  <a:pt x="21068" y="42954"/>
                  <a:pt x="16030" y="43636"/>
                </a:cubicBezTo>
                <a:cubicBezTo>
                  <a:pt x="11908" y="44659"/>
                  <a:pt x="4580" y="47386"/>
                  <a:pt x="2748" y="50113"/>
                </a:cubicBezTo>
                <a:cubicBezTo>
                  <a:pt x="0" y="54204"/>
                  <a:pt x="1374" y="64431"/>
                  <a:pt x="4122" y="68863"/>
                </a:cubicBezTo>
                <a:cubicBezTo>
                  <a:pt x="5496" y="71590"/>
                  <a:pt x="11450" y="76022"/>
                  <a:pt x="14656" y="77727"/>
                </a:cubicBezTo>
                <a:cubicBezTo>
                  <a:pt x="18320" y="80113"/>
                  <a:pt x="27938" y="82159"/>
                  <a:pt x="30229" y="84886"/>
                </a:cubicBezTo>
                <a:cubicBezTo>
                  <a:pt x="33893" y="89318"/>
                  <a:pt x="33893" y="100568"/>
                  <a:pt x="32977" y="105681"/>
                </a:cubicBezTo>
                <a:cubicBezTo>
                  <a:pt x="32061" y="108409"/>
                  <a:pt x="26564" y="116250"/>
                  <a:pt x="26564" y="116250"/>
                </a:cubicBezTo>
                <a:cubicBezTo>
                  <a:pt x="26564" y="116250"/>
                  <a:pt x="54503" y="119659"/>
                  <a:pt x="60458" y="115227"/>
                </a:cubicBezTo>
                <a:cubicBezTo>
                  <a:pt x="65038" y="112159"/>
                  <a:pt x="57251" y="99886"/>
                  <a:pt x="61832" y="96477"/>
                </a:cubicBezTo>
                <a:cubicBezTo>
                  <a:pt x="68702" y="91022"/>
                  <a:pt x="102595" y="94772"/>
                  <a:pt x="102595" y="94772"/>
                </a:cubicBezTo>
                <a:cubicBezTo>
                  <a:pt x="102595" y="94772"/>
                  <a:pt x="109923" y="91363"/>
                  <a:pt x="110839" y="89318"/>
                </a:cubicBezTo>
                <a:cubicBezTo>
                  <a:pt x="119541" y="75681"/>
                  <a:pt x="106259" y="43295"/>
                  <a:pt x="110839" y="28636"/>
                </a:cubicBezTo>
                <a:cubicBezTo>
                  <a:pt x="111755" y="25227"/>
                  <a:pt x="118167" y="16704"/>
                  <a:pt x="118167" y="16704"/>
                </a:cubicBezTo>
                <a:cubicBezTo>
                  <a:pt x="118167" y="16704"/>
                  <a:pt x="111755" y="5454"/>
                  <a:pt x="107175" y="3409"/>
                </a:cubicBezTo>
                <a:cubicBezTo>
                  <a:pt x="100305" y="340"/>
                  <a:pt x="81984" y="0"/>
                  <a:pt x="74656" y="2386"/>
                </a:cubicBezTo>
                <a:cubicBezTo>
                  <a:pt x="70534" y="4090"/>
                  <a:pt x="67786" y="11931"/>
                  <a:pt x="64122" y="14318"/>
                </a:cubicBezTo>
                <a:cubicBezTo>
                  <a:pt x="58625" y="17727"/>
                  <a:pt x="38931" y="23181"/>
                  <a:pt x="38931" y="2318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5" name="Google Shape;715;p61"/>
          <p:cNvSpPr/>
          <p:nvPr/>
        </p:nvSpPr>
        <p:spPr>
          <a:xfrm>
            <a:off x="2868486" y="2620134"/>
            <a:ext cx="62400" cy="57900"/>
          </a:xfrm>
          <a:custGeom>
            <a:rect b="b" l="l" r="r" t="t"/>
            <a:pathLst>
              <a:path extrusionOk="0" h="120000" w="120000">
                <a:moveTo>
                  <a:pt x="89032" y="4235"/>
                </a:moveTo>
                <a:cubicBezTo>
                  <a:pt x="81290" y="10588"/>
                  <a:pt x="70967" y="31058"/>
                  <a:pt x="72258" y="41647"/>
                </a:cubicBezTo>
                <a:cubicBezTo>
                  <a:pt x="72903" y="48705"/>
                  <a:pt x="89677" y="56470"/>
                  <a:pt x="89032" y="63529"/>
                </a:cubicBezTo>
                <a:cubicBezTo>
                  <a:pt x="87741" y="71294"/>
                  <a:pt x="72903" y="76941"/>
                  <a:pt x="66451" y="79058"/>
                </a:cubicBezTo>
                <a:cubicBezTo>
                  <a:pt x="51612" y="84000"/>
                  <a:pt x="13548" y="64941"/>
                  <a:pt x="4516" y="78352"/>
                </a:cubicBezTo>
                <a:cubicBezTo>
                  <a:pt x="0" y="85411"/>
                  <a:pt x="8387" y="106588"/>
                  <a:pt x="14838" y="111529"/>
                </a:cubicBezTo>
                <a:cubicBezTo>
                  <a:pt x="23225" y="119294"/>
                  <a:pt x="47741" y="115058"/>
                  <a:pt x="58709" y="115764"/>
                </a:cubicBezTo>
                <a:cubicBezTo>
                  <a:pt x="69677" y="117176"/>
                  <a:pt x="102580" y="119294"/>
                  <a:pt x="102580" y="119294"/>
                </a:cubicBezTo>
                <a:cubicBezTo>
                  <a:pt x="102580" y="119294"/>
                  <a:pt x="114838" y="94588"/>
                  <a:pt x="116129" y="86117"/>
                </a:cubicBezTo>
                <a:cubicBezTo>
                  <a:pt x="119354" y="70588"/>
                  <a:pt x="116129" y="38823"/>
                  <a:pt x="116129" y="22588"/>
                </a:cubicBezTo>
                <a:cubicBezTo>
                  <a:pt x="116129" y="17647"/>
                  <a:pt x="116129" y="705"/>
                  <a:pt x="116129" y="705"/>
                </a:cubicBezTo>
                <a:cubicBezTo>
                  <a:pt x="116129" y="705"/>
                  <a:pt x="94838" y="0"/>
                  <a:pt x="89032" y="423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6" name="Google Shape;716;p61"/>
          <p:cNvSpPr/>
          <p:nvPr/>
        </p:nvSpPr>
        <p:spPr>
          <a:xfrm>
            <a:off x="2673522" y="2868676"/>
            <a:ext cx="123600" cy="72900"/>
          </a:xfrm>
          <a:custGeom>
            <a:rect b="b" l="l" r="r" t="t"/>
            <a:pathLst>
              <a:path extrusionOk="0" h="120000" w="120000">
                <a:moveTo>
                  <a:pt x="19891" y="14444"/>
                </a:moveTo>
                <a:lnTo>
                  <a:pt x="2608" y="28888"/>
                </a:lnTo>
                <a:cubicBezTo>
                  <a:pt x="2608" y="28888"/>
                  <a:pt x="0" y="60555"/>
                  <a:pt x="4239" y="66666"/>
                </a:cubicBezTo>
                <a:cubicBezTo>
                  <a:pt x="11739" y="78333"/>
                  <a:pt x="34565" y="68888"/>
                  <a:pt x="43695" y="75555"/>
                </a:cubicBezTo>
                <a:cubicBezTo>
                  <a:pt x="48260" y="79444"/>
                  <a:pt x="54130" y="97777"/>
                  <a:pt x="59021" y="98888"/>
                </a:cubicBezTo>
                <a:cubicBezTo>
                  <a:pt x="63913" y="100000"/>
                  <a:pt x="74673" y="92222"/>
                  <a:pt x="76304" y="84444"/>
                </a:cubicBezTo>
                <a:cubicBezTo>
                  <a:pt x="77934" y="77222"/>
                  <a:pt x="66847" y="61666"/>
                  <a:pt x="69456" y="55000"/>
                </a:cubicBezTo>
                <a:cubicBezTo>
                  <a:pt x="71739" y="48333"/>
                  <a:pt x="83804" y="48888"/>
                  <a:pt x="88369" y="52222"/>
                </a:cubicBezTo>
                <a:cubicBezTo>
                  <a:pt x="95217" y="57222"/>
                  <a:pt x="103695" y="81666"/>
                  <a:pt x="106956" y="93333"/>
                </a:cubicBezTo>
                <a:cubicBezTo>
                  <a:pt x="108913" y="100000"/>
                  <a:pt x="115760" y="119444"/>
                  <a:pt x="115760" y="119444"/>
                </a:cubicBezTo>
                <a:lnTo>
                  <a:pt x="119673" y="42777"/>
                </a:lnTo>
                <a:cubicBezTo>
                  <a:pt x="119673" y="42777"/>
                  <a:pt x="101739" y="18888"/>
                  <a:pt x="94891" y="14444"/>
                </a:cubicBezTo>
                <a:cubicBezTo>
                  <a:pt x="89673" y="10555"/>
                  <a:pt x="78260" y="0"/>
                  <a:pt x="72717" y="2777"/>
                </a:cubicBezTo>
                <a:cubicBezTo>
                  <a:pt x="67500" y="5000"/>
                  <a:pt x="62608" y="26666"/>
                  <a:pt x="57391" y="28888"/>
                </a:cubicBezTo>
                <a:cubicBezTo>
                  <a:pt x="47934" y="32777"/>
                  <a:pt x="19891" y="14444"/>
                  <a:pt x="19891" y="1444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p61"/>
          <p:cNvSpPr/>
          <p:nvPr/>
        </p:nvSpPr>
        <p:spPr>
          <a:xfrm>
            <a:off x="2625897" y="2843376"/>
            <a:ext cx="69900" cy="42900"/>
          </a:xfrm>
          <a:custGeom>
            <a:rect b="b" l="l" r="r" t="t"/>
            <a:pathLst>
              <a:path extrusionOk="0" h="120000" w="120000">
                <a:moveTo>
                  <a:pt x="81553" y="4724"/>
                </a:moveTo>
                <a:lnTo>
                  <a:pt x="4660" y="0"/>
                </a:lnTo>
                <a:cubicBezTo>
                  <a:pt x="4660" y="0"/>
                  <a:pt x="0" y="34015"/>
                  <a:pt x="1747" y="44409"/>
                </a:cubicBezTo>
                <a:cubicBezTo>
                  <a:pt x="4077" y="57637"/>
                  <a:pt x="13398" y="81259"/>
                  <a:pt x="20388" y="88818"/>
                </a:cubicBezTo>
                <a:cubicBezTo>
                  <a:pt x="34368" y="105826"/>
                  <a:pt x="87378" y="119055"/>
                  <a:pt x="87378" y="119055"/>
                </a:cubicBezTo>
                <a:lnTo>
                  <a:pt x="118252" y="94488"/>
                </a:lnTo>
                <a:cubicBezTo>
                  <a:pt x="118252" y="94488"/>
                  <a:pt x="119417" y="51023"/>
                  <a:pt x="114757" y="39685"/>
                </a:cubicBezTo>
                <a:cubicBezTo>
                  <a:pt x="109514" y="25511"/>
                  <a:pt x="81553" y="4724"/>
                  <a:pt x="81553" y="472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8" name="Google Shape;718;p61"/>
          <p:cNvSpPr/>
          <p:nvPr/>
        </p:nvSpPr>
        <p:spPr>
          <a:xfrm>
            <a:off x="2593155" y="2752590"/>
            <a:ext cx="93600" cy="93600"/>
          </a:xfrm>
          <a:custGeom>
            <a:rect b="b" l="l" r="r" t="t"/>
            <a:pathLst>
              <a:path extrusionOk="0" h="120000" w="120000">
                <a:moveTo>
                  <a:pt x="109602" y="8231"/>
                </a:moveTo>
                <a:cubicBezTo>
                  <a:pt x="109602" y="8231"/>
                  <a:pt x="77111" y="0"/>
                  <a:pt x="68880" y="5631"/>
                </a:cubicBezTo>
                <a:cubicBezTo>
                  <a:pt x="62815" y="9963"/>
                  <a:pt x="65415" y="28592"/>
                  <a:pt x="59783" y="32924"/>
                </a:cubicBezTo>
                <a:cubicBezTo>
                  <a:pt x="52851" y="38122"/>
                  <a:pt x="33790" y="32924"/>
                  <a:pt x="25559" y="35523"/>
                </a:cubicBezTo>
                <a:cubicBezTo>
                  <a:pt x="18628" y="37256"/>
                  <a:pt x="0" y="49386"/>
                  <a:pt x="0" y="49386"/>
                </a:cubicBezTo>
                <a:cubicBezTo>
                  <a:pt x="0" y="49386"/>
                  <a:pt x="11696" y="58483"/>
                  <a:pt x="14296" y="62815"/>
                </a:cubicBezTo>
                <a:cubicBezTo>
                  <a:pt x="19494" y="70180"/>
                  <a:pt x="22960" y="89241"/>
                  <a:pt x="27725" y="96606"/>
                </a:cubicBezTo>
                <a:cubicBezTo>
                  <a:pt x="31624" y="102671"/>
                  <a:pt x="45920" y="117400"/>
                  <a:pt x="45920" y="117400"/>
                </a:cubicBezTo>
                <a:lnTo>
                  <a:pt x="103104" y="119566"/>
                </a:lnTo>
                <a:cubicBezTo>
                  <a:pt x="103104" y="119566"/>
                  <a:pt x="104837" y="59350"/>
                  <a:pt x="109602" y="39855"/>
                </a:cubicBezTo>
                <a:cubicBezTo>
                  <a:pt x="110902" y="34223"/>
                  <a:pt x="119566" y="25126"/>
                  <a:pt x="118700" y="19494"/>
                </a:cubicBezTo>
                <a:cubicBezTo>
                  <a:pt x="118267" y="16028"/>
                  <a:pt x="109602" y="8231"/>
                  <a:pt x="109602" y="823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9" name="Google Shape;719;p61"/>
          <p:cNvSpPr/>
          <p:nvPr/>
        </p:nvSpPr>
        <p:spPr>
          <a:xfrm>
            <a:off x="2552970" y="2760032"/>
            <a:ext cx="41700" cy="31200"/>
          </a:xfrm>
          <a:custGeom>
            <a:rect b="b" l="l" r="r" t="t"/>
            <a:pathLst>
              <a:path extrusionOk="0" h="120000" w="120000">
                <a:moveTo>
                  <a:pt x="111360" y="118681"/>
                </a:moveTo>
                <a:cubicBezTo>
                  <a:pt x="111360" y="118681"/>
                  <a:pt x="119040" y="34285"/>
                  <a:pt x="105600" y="15824"/>
                </a:cubicBezTo>
                <a:cubicBezTo>
                  <a:pt x="94080" y="0"/>
                  <a:pt x="56640" y="5274"/>
                  <a:pt x="40320" y="9230"/>
                </a:cubicBezTo>
                <a:cubicBezTo>
                  <a:pt x="28800" y="11868"/>
                  <a:pt x="0" y="38241"/>
                  <a:pt x="0" y="38241"/>
                </a:cubicBezTo>
                <a:lnTo>
                  <a:pt x="111360" y="118681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61"/>
          <p:cNvSpPr/>
          <p:nvPr/>
        </p:nvSpPr>
        <p:spPr>
          <a:xfrm>
            <a:off x="2552970" y="2719848"/>
            <a:ext cx="138300" cy="71400"/>
          </a:xfrm>
          <a:custGeom>
            <a:rect b="b" l="l" r="r" t="t"/>
            <a:pathLst>
              <a:path extrusionOk="0" h="120000" w="120000">
                <a:moveTo>
                  <a:pt x="15728" y="51184"/>
                </a:moveTo>
                <a:cubicBezTo>
                  <a:pt x="13106" y="55165"/>
                  <a:pt x="5825" y="47203"/>
                  <a:pt x="3495" y="51184"/>
                </a:cubicBezTo>
                <a:cubicBezTo>
                  <a:pt x="0" y="56303"/>
                  <a:pt x="291" y="84170"/>
                  <a:pt x="291" y="84170"/>
                </a:cubicBezTo>
                <a:cubicBezTo>
                  <a:pt x="291" y="84170"/>
                  <a:pt x="9029" y="73364"/>
                  <a:pt x="12524" y="72227"/>
                </a:cubicBezTo>
                <a:cubicBezTo>
                  <a:pt x="17475" y="69952"/>
                  <a:pt x="28834" y="68246"/>
                  <a:pt x="32330" y="75071"/>
                </a:cubicBezTo>
                <a:cubicBezTo>
                  <a:pt x="36407" y="83033"/>
                  <a:pt x="34077" y="119431"/>
                  <a:pt x="34077" y="119431"/>
                </a:cubicBezTo>
                <a:cubicBezTo>
                  <a:pt x="34077" y="119431"/>
                  <a:pt x="46601" y="103507"/>
                  <a:pt x="51262" y="101232"/>
                </a:cubicBezTo>
                <a:cubicBezTo>
                  <a:pt x="56796" y="97819"/>
                  <a:pt x="69611" y="104644"/>
                  <a:pt x="74271" y="97819"/>
                </a:cubicBezTo>
                <a:cubicBezTo>
                  <a:pt x="78058" y="92132"/>
                  <a:pt x="76310" y="67677"/>
                  <a:pt x="80388" y="61990"/>
                </a:cubicBezTo>
                <a:cubicBezTo>
                  <a:pt x="85922" y="54597"/>
                  <a:pt x="107766" y="65402"/>
                  <a:pt x="107766" y="65402"/>
                </a:cubicBezTo>
                <a:cubicBezTo>
                  <a:pt x="107766" y="65402"/>
                  <a:pt x="119708" y="46635"/>
                  <a:pt x="118543" y="38104"/>
                </a:cubicBezTo>
                <a:cubicBezTo>
                  <a:pt x="117087" y="29004"/>
                  <a:pt x="104271" y="31279"/>
                  <a:pt x="100194" y="26161"/>
                </a:cubicBezTo>
                <a:cubicBezTo>
                  <a:pt x="96990" y="22748"/>
                  <a:pt x="92912" y="8530"/>
                  <a:pt x="89417" y="5687"/>
                </a:cubicBezTo>
                <a:cubicBezTo>
                  <a:pt x="82718" y="0"/>
                  <a:pt x="67281" y="568"/>
                  <a:pt x="60291" y="5687"/>
                </a:cubicBezTo>
                <a:cubicBezTo>
                  <a:pt x="57087" y="7962"/>
                  <a:pt x="53300" y="24454"/>
                  <a:pt x="49805" y="23317"/>
                </a:cubicBezTo>
                <a:cubicBezTo>
                  <a:pt x="46310" y="22748"/>
                  <a:pt x="41650" y="3412"/>
                  <a:pt x="41650" y="3412"/>
                </a:cubicBezTo>
                <a:cubicBezTo>
                  <a:pt x="41650" y="3412"/>
                  <a:pt x="32621" y="15924"/>
                  <a:pt x="29417" y="18199"/>
                </a:cubicBezTo>
                <a:cubicBezTo>
                  <a:pt x="26796" y="19905"/>
                  <a:pt x="18640" y="21611"/>
                  <a:pt x="18640" y="21611"/>
                </a:cubicBezTo>
                <a:cubicBezTo>
                  <a:pt x="18640" y="21611"/>
                  <a:pt x="18640" y="46635"/>
                  <a:pt x="15728" y="5118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1" name="Google Shape;721;p61"/>
          <p:cNvSpPr/>
          <p:nvPr/>
        </p:nvSpPr>
        <p:spPr>
          <a:xfrm>
            <a:off x="2791095" y="2655853"/>
            <a:ext cx="50700" cy="29700"/>
          </a:xfrm>
          <a:custGeom>
            <a:rect b="b" l="l" r="r" t="t"/>
            <a:pathLst>
              <a:path extrusionOk="0" h="120000" w="120000">
                <a:moveTo>
                  <a:pt x="27382" y="8372"/>
                </a:moveTo>
                <a:cubicBezTo>
                  <a:pt x="37046" y="0"/>
                  <a:pt x="59597" y="4186"/>
                  <a:pt x="70067" y="8372"/>
                </a:cubicBezTo>
                <a:cubicBezTo>
                  <a:pt x="82147" y="13953"/>
                  <a:pt x="111946" y="25116"/>
                  <a:pt x="115973" y="44651"/>
                </a:cubicBezTo>
                <a:cubicBezTo>
                  <a:pt x="119194" y="60000"/>
                  <a:pt x="107114" y="94883"/>
                  <a:pt x="99060" y="103255"/>
                </a:cubicBezTo>
                <a:cubicBezTo>
                  <a:pt x="86979" y="118604"/>
                  <a:pt x="54765" y="117209"/>
                  <a:pt x="40268" y="111627"/>
                </a:cubicBezTo>
                <a:cubicBezTo>
                  <a:pt x="28993" y="106046"/>
                  <a:pt x="4026" y="86511"/>
                  <a:pt x="2416" y="66976"/>
                </a:cubicBezTo>
                <a:cubicBezTo>
                  <a:pt x="0" y="48837"/>
                  <a:pt x="17718" y="16744"/>
                  <a:pt x="27382" y="837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" name="Google Shape;722;p61"/>
          <p:cNvSpPr/>
          <p:nvPr/>
        </p:nvSpPr>
        <p:spPr>
          <a:xfrm>
            <a:off x="2922064" y="2620134"/>
            <a:ext cx="80400" cy="56400"/>
          </a:xfrm>
          <a:custGeom>
            <a:rect b="b" l="l" r="r" t="t"/>
            <a:pathLst>
              <a:path extrusionOk="0" h="120000" w="120000">
                <a:moveTo>
                  <a:pt x="0" y="119289"/>
                </a:moveTo>
                <a:cubicBezTo>
                  <a:pt x="0" y="119289"/>
                  <a:pt x="9661" y="94437"/>
                  <a:pt x="10677" y="85917"/>
                </a:cubicBezTo>
                <a:cubicBezTo>
                  <a:pt x="13220" y="70295"/>
                  <a:pt x="10677" y="38343"/>
                  <a:pt x="10677" y="22011"/>
                </a:cubicBezTo>
                <a:cubicBezTo>
                  <a:pt x="10677" y="17041"/>
                  <a:pt x="10677" y="0"/>
                  <a:pt x="10677" y="0"/>
                </a:cubicBezTo>
                <a:cubicBezTo>
                  <a:pt x="10677" y="0"/>
                  <a:pt x="32542" y="2130"/>
                  <a:pt x="38644" y="7100"/>
                </a:cubicBezTo>
                <a:cubicBezTo>
                  <a:pt x="42203" y="10650"/>
                  <a:pt x="46271" y="22721"/>
                  <a:pt x="49322" y="26272"/>
                </a:cubicBezTo>
                <a:cubicBezTo>
                  <a:pt x="52372" y="29112"/>
                  <a:pt x="59491" y="32662"/>
                  <a:pt x="63050" y="33372"/>
                </a:cubicBezTo>
                <a:cubicBezTo>
                  <a:pt x="66101" y="34792"/>
                  <a:pt x="73728" y="30532"/>
                  <a:pt x="76271" y="33372"/>
                </a:cubicBezTo>
                <a:cubicBezTo>
                  <a:pt x="80338" y="38343"/>
                  <a:pt x="78305" y="56094"/>
                  <a:pt x="81355" y="61775"/>
                </a:cubicBezTo>
                <a:cubicBezTo>
                  <a:pt x="84406" y="66035"/>
                  <a:pt x="93559" y="69585"/>
                  <a:pt x="97627" y="72426"/>
                </a:cubicBezTo>
                <a:cubicBezTo>
                  <a:pt x="103220" y="77396"/>
                  <a:pt x="117457" y="84497"/>
                  <a:pt x="118983" y="93017"/>
                </a:cubicBezTo>
                <a:cubicBezTo>
                  <a:pt x="119491" y="98698"/>
                  <a:pt x="114406" y="109349"/>
                  <a:pt x="110847" y="111479"/>
                </a:cubicBezTo>
                <a:cubicBezTo>
                  <a:pt x="104745" y="117159"/>
                  <a:pt x="90000" y="113609"/>
                  <a:pt x="82881" y="113609"/>
                </a:cubicBezTo>
                <a:cubicBezTo>
                  <a:pt x="71694" y="113609"/>
                  <a:pt x="49830" y="110769"/>
                  <a:pt x="38644" y="111479"/>
                </a:cubicBezTo>
                <a:cubicBezTo>
                  <a:pt x="28983" y="112899"/>
                  <a:pt x="0" y="119289"/>
                  <a:pt x="0" y="11928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61"/>
          <p:cNvSpPr/>
          <p:nvPr/>
        </p:nvSpPr>
        <p:spPr>
          <a:xfrm>
            <a:off x="3015826" y="2655853"/>
            <a:ext cx="34200" cy="25200"/>
          </a:xfrm>
          <a:custGeom>
            <a:rect b="b" l="l" r="r" t="t"/>
            <a:pathLst>
              <a:path extrusionOk="0" h="120000" w="120000">
                <a:moveTo>
                  <a:pt x="41176" y="24324"/>
                </a:moveTo>
                <a:cubicBezTo>
                  <a:pt x="29411" y="29189"/>
                  <a:pt x="1176" y="45405"/>
                  <a:pt x="1176" y="61621"/>
                </a:cubicBezTo>
                <a:cubicBezTo>
                  <a:pt x="0" y="74594"/>
                  <a:pt x="21176" y="85945"/>
                  <a:pt x="28235" y="92432"/>
                </a:cubicBezTo>
                <a:cubicBezTo>
                  <a:pt x="38823" y="100540"/>
                  <a:pt x="60000" y="118378"/>
                  <a:pt x="71764" y="116756"/>
                </a:cubicBezTo>
                <a:cubicBezTo>
                  <a:pt x="83529" y="116756"/>
                  <a:pt x="105882" y="100540"/>
                  <a:pt x="111764" y="87567"/>
                </a:cubicBezTo>
                <a:cubicBezTo>
                  <a:pt x="118823" y="71351"/>
                  <a:pt x="118823" y="27567"/>
                  <a:pt x="109411" y="14594"/>
                </a:cubicBezTo>
                <a:cubicBezTo>
                  <a:pt x="96470" y="0"/>
                  <a:pt x="56470" y="16216"/>
                  <a:pt x="41176" y="2432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" name="Google Shape;724;p61"/>
          <p:cNvSpPr/>
          <p:nvPr/>
        </p:nvSpPr>
        <p:spPr>
          <a:xfrm>
            <a:off x="2667569" y="2551673"/>
            <a:ext cx="214200" cy="96900"/>
          </a:xfrm>
          <a:custGeom>
            <a:rect b="b" l="l" r="r" t="t"/>
            <a:pathLst>
              <a:path extrusionOk="0" h="120000" w="120000">
                <a:moveTo>
                  <a:pt x="1706" y="34405"/>
                </a:moveTo>
                <a:cubicBezTo>
                  <a:pt x="0" y="27272"/>
                  <a:pt x="9668" y="17202"/>
                  <a:pt x="12701" y="12587"/>
                </a:cubicBezTo>
                <a:cubicBezTo>
                  <a:pt x="14976" y="8811"/>
                  <a:pt x="19905" y="2517"/>
                  <a:pt x="22559" y="1258"/>
                </a:cubicBezTo>
                <a:cubicBezTo>
                  <a:pt x="26540" y="0"/>
                  <a:pt x="34691" y="4195"/>
                  <a:pt x="38483" y="5874"/>
                </a:cubicBezTo>
                <a:cubicBezTo>
                  <a:pt x="44360" y="7972"/>
                  <a:pt x="55924" y="12167"/>
                  <a:pt x="61421" y="16783"/>
                </a:cubicBezTo>
                <a:cubicBezTo>
                  <a:pt x="66729" y="21398"/>
                  <a:pt x="76398" y="35244"/>
                  <a:pt x="81327" y="41118"/>
                </a:cubicBezTo>
                <a:cubicBezTo>
                  <a:pt x="89478" y="49930"/>
                  <a:pt x="107488" y="62517"/>
                  <a:pt x="114312" y="75944"/>
                </a:cubicBezTo>
                <a:cubicBezTo>
                  <a:pt x="116018" y="79300"/>
                  <a:pt x="119810" y="88531"/>
                  <a:pt x="119241" y="93566"/>
                </a:cubicBezTo>
                <a:cubicBezTo>
                  <a:pt x="118104" y="103216"/>
                  <a:pt x="107677" y="111188"/>
                  <a:pt x="103317" y="113286"/>
                </a:cubicBezTo>
                <a:cubicBezTo>
                  <a:pt x="97440" y="116223"/>
                  <a:pt x="83033" y="119580"/>
                  <a:pt x="79431" y="109090"/>
                </a:cubicBezTo>
                <a:cubicBezTo>
                  <a:pt x="77345" y="103216"/>
                  <a:pt x="82464" y="87272"/>
                  <a:pt x="81327" y="80139"/>
                </a:cubicBezTo>
                <a:cubicBezTo>
                  <a:pt x="80568" y="74265"/>
                  <a:pt x="75639" y="66713"/>
                  <a:pt x="73364" y="62517"/>
                </a:cubicBezTo>
                <a:cubicBezTo>
                  <a:pt x="69383" y="55384"/>
                  <a:pt x="61042" y="42377"/>
                  <a:pt x="56492" y="36503"/>
                </a:cubicBezTo>
                <a:cubicBezTo>
                  <a:pt x="54786" y="34405"/>
                  <a:pt x="51374" y="31048"/>
                  <a:pt x="49478" y="30209"/>
                </a:cubicBezTo>
                <a:cubicBezTo>
                  <a:pt x="41327" y="25594"/>
                  <a:pt x="24075" y="23496"/>
                  <a:pt x="15734" y="25594"/>
                </a:cubicBezTo>
                <a:cubicBezTo>
                  <a:pt x="12132" y="26433"/>
                  <a:pt x="3412" y="41538"/>
                  <a:pt x="1706" y="3440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" name="Google Shape;725;p61"/>
          <p:cNvSpPr/>
          <p:nvPr/>
        </p:nvSpPr>
        <p:spPr>
          <a:xfrm>
            <a:off x="2503858" y="2682642"/>
            <a:ext cx="71400" cy="87900"/>
          </a:xfrm>
          <a:custGeom>
            <a:rect b="b" l="l" r="r" t="t"/>
            <a:pathLst>
              <a:path extrusionOk="0" h="120000" w="120000">
                <a:moveTo>
                  <a:pt x="0" y="93793"/>
                </a:moveTo>
                <a:cubicBezTo>
                  <a:pt x="0" y="93793"/>
                  <a:pt x="6824" y="66206"/>
                  <a:pt x="14786" y="60229"/>
                </a:cubicBezTo>
                <a:cubicBezTo>
                  <a:pt x="20473" y="55632"/>
                  <a:pt x="39810" y="57931"/>
                  <a:pt x="44928" y="52873"/>
                </a:cubicBezTo>
                <a:cubicBezTo>
                  <a:pt x="51753" y="46436"/>
                  <a:pt x="44360" y="25747"/>
                  <a:pt x="50616" y="19310"/>
                </a:cubicBezTo>
                <a:cubicBezTo>
                  <a:pt x="59715" y="9655"/>
                  <a:pt x="104075" y="0"/>
                  <a:pt x="104075" y="0"/>
                </a:cubicBezTo>
                <a:cubicBezTo>
                  <a:pt x="104075" y="0"/>
                  <a:pt x="101232" y="27586"/>
                  <a:pt x="100663" y="36781"/>
                </a:cubicBezTo>
                <a:cubicBezTo>
                  <a:pt x="100094" y="43218"/>
                  <a:pt x="95545" y="57931"/>
                  <a:pt x="100663" y="63448"/>
                </a:cubicBezTo>
                <a:cubicBezTo>
                  <a:pt x="103507" y="66206"/>
                  <a:pt x="119431" y="67586"/>
                  <a:pt x="119431" y="67586"/>
                </a:cubicBezTo>
                <a:cubicBezTo>
                  <a:pt x="119431" y="67586"/>
                  <a:pt x="119431" y="87816"/>
                  <a:pt x="113744" y="91494"/>
                </a:cubicBezTo>
                <a:cubicBezTo>
                  <a:pt x="108625" y="94712"/>
                  <a:pt x="94407" y="88275"/>
                  <a:pt x="89857" y="91494"/>
                </a:cubicBezTo>
                <a:cubicBezTo>
                  <a:pt x="83033" y="95632"/>
                  <a:pt x="83601" y="118160"/>
                  <a:pt x="83601" y="118160"/>
                </a:cubicBezTo>
                <a:cubicBezTo>
                  <a:pt x="83601" y="118160"/>
                  <a:pt x="46066" y="119540"/>
                  <a:pt x="34691" y="116321"/>
                </a:cubicBezTo>
                <a:cubicBezTo>
                  <a:pt x="24454" y="113103"/>
                  <a:pt x="0" y="93793"/>
                  <a:pt x="0" y="9379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61"/>
          <p:cNvSpPr/>
          <p:nvPr/>
        </p:nvSpPr>
        <p:spPr>
          <a:xfrm>
            <a:off x="2560412" y="2664782"/>
            <a:ext cx="41700" cy="68400"/>
          </a:xfrm>
          <a:custGeom>
            <a:rect b="b" l="l" r="r" t="t"/>
            <a:pathLst>
              <a:path extrusionOk="0" h="120000" w="120000">
                <a:moveTo>
                  <a:pt x="14754" y="31641"/>
                </a:moveTo>
                <a:cubicBezTo>
                  <a:pt x="14754" y="31641"/>
                  <a:pt x="39344" y="26865"/>
                  <a:pt x="46229" y="25074"/>
                </a:cubicBezTo>
                <a:cubicBezTo>
                  <a:pt x="65901" y="19701"/>
                  <a:pt x="119016" y="0"/>
                  <a:pt x="119016" y="0"/>
                </a:cubicBezTo>
                <a:cubicBezTo>
                  <a:pt x="119016" y="0"/>
                  <a:pt x="107213" y="35820"/>
                  <a:pt x="107213" y="48358"/>
                </a:cubicBezTo>
                <a:cubicBezTo>
                  <a:pt x="106229" y="61492"/>
                  <a:pt x="119016" y="100298"/>
                  <a:pt x="119016" y="100298"/>
                </a:cubicBezTo>
                <a:cubicBezTo>
                  <a:pt x="119016" y="100298"/>
                  <a:pt x="88524" y="113432"/>
                  <a:pt x="77704" y="116417"/>
                </a:cubicBezTo>
                <a:cubicBezTo>
                  <a:pt x="68852" y="118208"/>
                  <a:pt x="41311" y="119402"/>
                  <a:pt x="41311" y="119402"/>
                </a:cubicBezTo>
                <a:cubicBezTo>
                  <a:pt x="41311" y="119402"/>
                  <a:pt x="13770" y="118208"/>
                  <a:pt x="8852" y="114029"/>
                </a:cubicBezTo>
                <a:cubicBezTo>
                  <a:pt x="0" y="106865"/>
                  <a:pt x="7868" y="88358"/>
                  <a:pt x="8852" y="79402"/>
                </a:cubicBezTo>
                <a:cubicBezTo>
                  <a:pt x="9836" y="67462"/>
                  <a:pt x="14754" y="31641"/>
                  <a:pt x="14754" y="3164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7" name="Google Shape;727;p61"/>
          <p:cNvSpPr/>
          <p:nvPr/>
        </p:nvSpPr>
        <p:spPr>
          <a:xfrm>
            <a:off x="2039514" y="2307595"/>
            <a:ext cx="586500" cy="444900"/>
          </a:xfrm>
          <a:custGeom>
            <a:rect b="b" l="l" r="r" t="t"/>
            <a:pathLst>
              <a:path extrusionOk="0" h="120000" w="120000">
                <a:moveTo>
                  <a:pt x="77078" y="46651"/>
                </a:moveTo>
                <a:cubicBezTo>
                  <a:pt x="77078" y="46651"/>
                  <a:pt x="72386" y="47835"/>
                  <a:pt x="71282" y="46651"/>
                </a:cubicBezTo>
                <a:cubicBezTo>
                  <a:pt x="70109" y="45375"/>
                  <a:pt x="71075" y="40546"/>
                  <a:pt x="70178" y="38997"/>
                </a:cubicBezTo>
                <a:cubicBezTo>
                  <a:pt x="69557" y="37904"/>
                  <a:pt x="67142" y="37630"/>
                  <a:pt x="66589" y="36628"/>
                </a:cubicBezTo>
                <a:cubicBezTo>
                  <a:pt x="65623" y="34897"/>
                  <a:pt x="66106" y="30341"/>
                  <a:pt x="65485" y="28428"/>
                </a:cubicBezTo>
                <a:cubicBezTo>
                  <a:pt x="65071" y="27243"/>
                  <a:pt x="63691" y="25148"/>
                  <a:pt x="62932" y="24145"/>
                </a:cubicBezTo>
                <a:cubicBezTo>
                  <a:pt x="61966" y="22870"/>
                  <a:pt x="59896" y="19225"/>
                  <a:pt x="58585" y="19863"/>
                </a:cubicBezTo>
                <a:cubicBezTo>
                  <a:pt x="57205" y="20501"/>
                  <a:pt x="58309" y="26332"/>
                  <a:pt x="57136" y="27517"/>
                </a:cubicBezTo>
                <a:cubicBezTo>
                  <a:pt x="56308" y="28428"/>
                  <a:pt x="53686" y="28337"/>
                  <a:pt x="52788" y="27517"/>
                </a:cubicBezTo>
                <a:cubicBezTo>
                  <a:pt x="51339" y="26059"/>
                  <a:pt x="51891" y="20045"/>
                  <a:pt x="50649" y="18405"/>
                </a:cubicBezTo>
                <a:cubicBezTo>
                  <a:pt x="50166" y="17858"/>
                  <a:pt x="48510" y="18132"/>
                  <a:pt x="48096" y="17494"/>
                </a:cubicBezTo>
                <a:cubicBezTo>
                  <a:pt x="47475" y="16400"/>
                  <a:pt x="48372" y="13211"/>
                  <a:pt x="47751" y="12209"/>
                </a:cubicBezTo>
                <a:cubicBezTo>
                  <a:pt x="47199" y="11389"/>
                  <a:pt x="45060" y="11936"/>
                  <a:pt x="44508" y="11207"/>
                </a:cubicBezTo>
                <a:cubicBezTo>
                  <a:pt x="43611" y="10205"/>
                  <a:pt x="44094" y="5922"/>
                  <a:pt x="43059" y="5466"/>
                </a:cubicBezTo>
                <a:cubicBezTo>
                  <a:pt x="42162" y="5102"/>
                  <a:pt x="40989" y="7927"/>
                  <a:pt x="40161" y="8382"/>
                </a:cubicBezTo>
                <a:cubicBezTo>
                  <a:pt x="39263" y="8838"/>
                  <a:pt x="37193" y="8109"/>
                  <a:pt x="36503" y="8838"/>
                </a:cubicBezTo>
                <a:cubicBezTo>
                  <a:pt x="36020" y="9384"/>
                  <a:pt x="36296" y="11662"/>
                  <a:pt x="35813" y="12209"/>
                </a:cubicBezTo>
                <a:cubicBezTo>
                  <a:pt x="34571" y="13394"/>
                  <a:pt x="31121" y="11845"/>
                  <a:pt x="29603" y="12209"/>
                </a:cubicBezTo>
                <a:cubicBezTo>
                  <a:pt x="28361" y="12482"/>
                  <a:pt x="26152" y="14487"/>
                  <a:pt x="24910" y="14578"/>
                </a:cubicBezTo>
                <a:cubicBezTo>
                  <a:pt x="23254" y="14760"/>
                  <a:pt x="19873" y="13758"/>
                  <a:pt x="18424" y="12665"/>
                </a:cubicBezTo>
                <a:cubicBezTo>
                  <a:pt x="17044" y="11662"/>
                  <a:pt x="15319" y="8018"/>
                  <a:pt x="14077" y="6924"/>
                </a:cubicBezTo>
                <a:cubicBezTo>
                  <a:pt x="13248" y="6195"/>
                  <a:pt x="11109" y="5922"/>
                  <a:pt x="10419" y="5011"/>
                </a:cubicBezTo>
                <a:cubicBezTo>
                  <a:pt x="9936" y="4373"/>
                  <a:pt x="9867" y="2186"/>
                  <a:pt x="9315" y="1640"/>
                </a:cubicBezTo>
                <a:cubicBezTo>
                  <a:pt x="7452" y="0"/>
                  <a:pt x="276" y="1184"/>
                  <a:pt x="276" y="1184"/>
                </a:cubicBezTo>
                <a:cubicBezTo>
                  <a:pt x="276" y="1184"/>
                  <a:pt x="0" y="11845"/>
                  <a:pt x="1035" y="15125"/>
                </a:cubicBezTo>
                <a:cubicBezTo>
                  <a:pt x="1587" y="16947"/>
                  <a:pt x="4071" y="19681"/>
                  <a:pt x="4968" y="21321"/>
                </a:cubicBezTo>
                <a:cubicBezTo>
                  <a:pt x="6003" y="23143"/>
                  <a:pt x="8349" y="26697"/>
                  <a:pt x="8625" y="28974"/>
                </a:cubicBezTo>
                <a:cubicBezTo>
                  <a:pt x="8763" y="30341"/>
                  <a:pt x="8142" y="33075"/>
                  <a:pt x="7521" y="34259"/>
                </a:cubicBezTo>
                <a:cubicBezTo>
                  <a:pt x="7176" y="34897"/>
                  <a:pt x="5382" y="35261"/>
                  <a:pt x="5382" y="36173"/>
                </a:cubicBezTo>
                <a:cubicBezTo>
                  <a:pt x="5244" y="38997"/>
                  <a:pt x="10488" y="41548"/>
                  <a:pt x="12213" y="43280"/>
                </a:cubicBezTo>
                <a:cubicBezTo>
                  <a:pt x="13387" y="44464"/>
                  <a:pt x="16216" y="46378"/>
                  <a:pt x="16975" y="48109"/>
                </a:cubicBezTo>
                <a:cubicBezTo>
                  <a:pt x="17803" y="50113"/>
                  <a:pt x="16975" y="55125"/>
                  <a:pt x="17665" y="57220"/>
                </a:cubicBezTo>
                <a:cubicBezTo>
                  <a:pt x="18907" y="60774"/>
                  <a:pt x="22909" y="67061"/>
                  <a:pt x="25669" y="68701"/>
                </a:cubicBezTo>
                <a:cubicBezTo>
                  <a:pt x="26359" y="69066"/>
                  <a:pt x="28430" y="69521"/>
                  <a:pt x="28913" y="68701"/>
                </a:cubicBezTo>
                <a:cubicBezTo>
                  <a:pt x="29879" y="66788"/>
                  <a:pt x="27395" y="62141"/>
                  <a:pt x="26705" y="60045"/>
                </a:cubicBezTo>
                <a:cubicBezTo>
                  <a:pt x="25945" y="57585"/>
                  <a:pt x="23944" y="52938"/>
                  <a:pt x="23116" y="50478"/>
                </a:cubicBezTo>
                <a:cubicBezTo>
                  <a:pt x="22288" y="48109"/>
                  <a:pt x="21184" y="43097"/>
                  <a:pt x="20218" y="40911"/>
                </a:cubicBezTo>
                <a:cubicBezTo>
                  <a:pt x="19183" y="38633"/>
                  <a:pt x="16285" y="34988"/>
                  <a:pt x="15112" y="32801"/>
                </a:cubicBezTo>
                <a:cubicBezTo>
                  <a:pt x="14215" y="30979"/>
                  <a:pt x="12627" y="27061"/>
                  <a:pt x="11868" y="25148"/>
                </a:cubicBezTo>
                <a:cubicBezTo>
                  <a:pt x="11178" y="23507"/>
                  <a:pt x="9660" y="20227"/>
                  <a:pt x="9315" y="18405"/>
                </a:cubicBezTo>
                <a:cubicBezTo>
                  <a:pt x="8970" y="16218"/>
                  <a:pt x="7866" y="10478"/>
                  <a:pt x="9315" y="9384"/>
                </a:cubicBezTo>
                <a:cubicBezTo>
                  <a:pt x="10074" y="8838"/>
                  <a:pt x="11592" y="11025"/>
                  <a:pt x="12213" y="11753"/>
                </a:cubicBezTo>
                <a:cubicBezTo>
                  <a:pt x="13179" y="12756"/>
                  <a:pt x="14629" y="15398"/>
                  <a:pt x="15526" y="16492"/>
                </a:cubicBezTo>
                <a:cubicBezTo>
                  <a:pt x="16285" y="17494"/>
                  <a:pt x="18286" y="18678"/>
                  <a:pt x="18769" y="19863"/>
                </a:cubicBezTo>
                <a:cubicBezTo>
                  <a:pt x="19735" y="22232"/>
                  <a:pt x="18631" y="27972"/>
                  <a:pt x="19459" y="30432"/>
                </a:cubicBezTo>
                <a:cubicBezTo>
                  <a:pt x="19942" y="31799"/>
                  <a:pt x="22012" y="33530"/>
                  <a:pt x="22771" y="34715"/>
                </a:cubicBezTo>
                <a:cubicBezTo>
                  <a:pt x="23737" y="36355"/>
                  <a:pt x="24910" y="40455"/>
                  <a:pt x="26014" y="41913"/>
                </a:cubicBezTo>
                <a:cubicBezTo>
                  <a:pt x="26497" y="42551"/>
                  <a:pt x="28223" y="42915"/>
                  <a:pt x="28568" y="43826"/>
                </a:cubicBezTo>
                <a:cubicBezTo>
                  <a:pt x="29051" y="45011"/>
                  <a:pt x="27602" y="48291"/>
                  <a:pt x="28154" y="49567"/>
                </a:cubicBezTo>
                <a:cubicBezTo>
                  <a:pt x="28775" y="50660"/>
                  <a:pt x="31535" y="50296"/>
                  <a:pt x="32156" y="51480"/>
                </a:cubicBezTo>
                <a:cubicBezTo>
                  <a:pt x="32915" y="52756"/>
                  <a:pt x="31811" y="56765"/>
                  <a:pt x="32501" y="58132"/>
                </a:cubicBezTo>
                <a:cubicBezTo>
                  <a:pt x="33329" y="59681"/>
                  <a:pt x="36848" y="59863"/>
                  <a:pt x="37607" y="61503"/>
                </a:cubicBezTo>
                <a:cubicBezTo>
                  <a:pt x="38090" y="62505"/>
                  <a:pt x="36986" y="65421"/>
                  <a:pt x="37607" y="66241"/>
                </a:cubicBezTo>
                <a:cubicBezTo>
                  <a:pt x="38159" y="67061"/>
                  <a:pt x="40299" y="65968"/>
                  <a:pt x="40851" y="66788"/>
                </a:cubicBezTo>
                <a:cubicBezTo>
                  <a:pt x="41817" y="68063"/>
                  <a:pt x="40920" y="72164"/>
                  <a:pt x="41196" y="73895"/>
                </a:cubicBezTo>
                <a:cubicBezTo>
                  <a:pt x="41472" y="75535"/>
                  <a:pt x="42990" y="78359"/>
                  <a:pt x="43059" y="80000"/>
                </a:cubicBezTo>
                <a:cubicBezTo>
                  <a:pt x="43059" y="81548"/>
                  <a:pt x="41196" y="84373"/>
                  <a:pt x="41610" y="85740"/>
                </a:cubicBezTo>
                <a:cubicBezTo>
                  <a:pt x="41955" y="87198"/>
                  <a:pt x="44577" y="88291"/>
                  <a:pt x="45543" y="89111"/>
                </a:cubicBezTo>
                <a:cubicBezTo>
                  <a:pt x="51270" y="94031"/>
                  <a:pt x="62242" y="104965"/>
                  <a:pt x="68384" y="108792"/>
                </a:cubicBezTo>
                <a:cubicBezTo>
                  <a:pt x="71144" y="110432"/>
                  <a:pt x="77009" y="114077"/>
                  <a:pt x="79976" y="113530"/>
                </a:cubicBezTo>
                <a:cubicBezTo>
                  <a:pt x="81219" y="113348"/>
                  <a:pt x="82806" y="110341"/>
                  <a:pt x="83979" y="110159"/>
                </a:cubicBezTo>
                <a:cubicBezTo>
                  <a:pt x="84876" y="110068"/>
                  <a:pt x="86463" y="111617"/>
                  <a:pt x="87222" y="112072"/>
                </a:cubicBezTo>
                <a:cubicBezTo>
                  <a:pt x="88395" y="112801"/>
                  <a:pt x="90948" y="113530"/>
                  <a:pt x="91983" y="114533"/>
                </a:cubicBezTo>
                <a:cubicBezTo>
                  <a:pt x="93018" y="115535"/>
                  <a:pt x="95089" y="119908"/>
                  <a:pt x="95089" y="119908"/>
                </a:cubicBezTo>
                <a:cubicBezTo>
                  <a:pt x="95089" y="119908"/>
                  <a:pt x="95917" y="114441"/>
                  <a:pt x="96952" y="113257"/>
                </a:cubicBezTo>
                <a:cubicBezTo>
                  <a:pt x="97642" y="112346"/>
                  <a:pt x="99919" y="112710"/>
                  <a:pt x="100540" y="111799"/>
                </a:cubicBezTo>
                <a:cubicBezTo>
                  <a:pt x="101368" y="110523"/>
                  <a:pt x="100471" y="106423"/>
                  <a:pt x="101299" y="105056"/>
                </a:cubicBezTo>
                <a:cubicBezTo>
                  <a:pt x="102334" y="103234"/>
                  <a:pt x="107786" y="101321"/>
                  <a:pt x="107786" y="101321"/>
                </a:cubicBezTo>
                <a:cubicBezTo>
                  <a:pt x="107786" y="101321"/>
                  <a:pt x="109442" y="100592"/>
                  <a:pt x="109994" y="100318"/>
                </a:cubicBezTo>
                <a:cubicBezTo>
                  <a:pt x="111305" y="99498"/>
                  <a:pt x="115031" y="96492"/>
                  <a:pt x="115031" y="96492"/>
                </a:cubicBezTo>
                <a:cubicBezTo>
                  <a:pt x="115031" y="96492"/>
                  <a:pt x="117653" y="93029"/>
                  <a:pt x="118067" y="91571"/>
                </a:cubicBezTo>
                <a:cubicBezTo>
                  <a:pt x="118481" y="89840"/>
                  <a:pt x="117032" y="85922"/>
                  <a:pt x="117653" y="84373"/>
                </a:cubicBezTo>
                <a:cubicBezTo>
                  <a:pt x="117929" y="83735"/>
                  <a:pt x="119309" y="83553"/>
                  <a:pt x="119516" y="82915"/>
                </a:cubicBezTo>
                <a:cubicBezTo>
                  <a:pt x="119930" y="81548"/>
                  <a:pt x="119240" y="78177"/>
                  <a:pt x="118412" y="77175"/>
                </a:cubicBezTo>
                <a:cubicBezTo>
                  <a:pt x="116687" y="75353"/>
                  <a:pt x="111512" y="75444"/>
                  <a:pt x="109373" y="76264"/>
                </a:cubicBezTo>
                <a:cubicBezTo>
                  <a:pt x="108131" y="76719"/>
                  <a:pt x="106129" y="79271"/>
                  <a:pt x="105370" y="80546"/>
                </a:cubicBezTo>
                <a:cubicBezTo>
                  <a:pt x="103852" y="83097"/>
                  <a:pt x="102886" y="90022"/>
                  <a:pt x="101023" y="92027"/>
                </a:cubicBezTo>
                <a:cubicBezTo>
                  <a:pt x="99712" y="93485"/>
                  <a:pt x="96193" y="94123"/>
                  <a:pt x="94468" y="94396"/>
                </a:cubicBezTo>
                <a:cubicBezTo>
                  <a:pt x="92259" y="94851"/>
                  <a:pt x="87636" y="95763"/>
                  <a:pt x="85428" y="94943"/>
                </a:cubicBezTo>
                <a:cubicBezTo>
                  <a:pt x="83427" y="94123"/>
                  <a:pt x="79700" y="91025"/>
                  <a:pt x="78527" y="88656"/>
                </a:cubicBezTo>
                <a:cubicBezTo>
                  <a:pt x="76940" y="85284"/>
                  <a:pt x="77009" y="76810"/>
                  <a:pt x="76388" y="72984"/>
                </a:cubicBezTo>
                <a:cubicBezTo>
                  <a:pt x="75905" y="70250"/>
                  <a:pt x="74180" y="64783"/>
                  <a:pt x="74180" y="61958"/>
                </a:cubicBezTo>
                <a:cubicBezTo>
                  <a:pt x="74249" y="59863"/>
                  <a:pt x="75629" y="55854"/>
                  <a:pt x="76043" y="53849"/>
                </a:cubicBezTo>
                <a:cubicBezTo>
                  <a:pt x="76319" y="52027"/>
                  <a:pt x="77078" y="46651"/>
                  <a:pt x="77078" y="4665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8" name="Google Shape;728;p61"/>
          <p:cNvSpPr/>
          <p:nvPr/>
        </p:nvSpPr>
        <p:spPr>
          <a:xfrm>
            <a:off x="1249237" y="1182453"/>
            <a:ext cx="678600" cy="568500"/>
          </a:xfrm>
          <a:custGeom>
            <a:rect b="b" l="l" r="r" t="t"/>
            <a:pathLst>
              <a:path extrusionOk="0" h="120000" w="120000">
                <a:moveTo>
                  <a:pt x="60776" y="213"/>
                </a:moveTo>
                <a:cubicBezTo>
                  <a:pt x="59820" y="499"/>
                  <a:pt x="58626" y="2780"/>
                  <a:pt x="57671" y="3208"/>
                </a:cubicBezTo>
                <a:cubicBezTo>
                  <a:pt x="55880" y="3921"/>
                  <a:pt x="51761" y="1996"/>
                  <a:pt x="50149" y="3208"/>
                </a:cubicBezTo>
                <a:cubicBezTo>
                  <a:pt x="49253" y="3850"/>
                  <a:pt x="49134" y="6987"/>
                  <a:pt x="48238" y="7700"/>
                </a:cubicBezTo>
                <a:cubicBezTo>
                  <a:pt x="46447" y="9126"/>
                  <a:pt x="41253" y="6916"/>
                  <a:pt x="39462" y="8413"/>
                </a:cubicBezTo>
                <a:cubicBezTo>
                  <a:pt x="37910" y="9696"/>
                  <a:pt x="37850" y="15329"/>
                  <a:pt x="36358" y="16684"/>
                </a:cubicBezTo>
                <a:cubicBezTo>
                  <a:pt x="33791" y="18966"/>
                  <a:pt x="26268" y="16541"/>
                  <a:pt x="23761" y="18894"/>
                </a:cubicBezTo>
                <a:cubicBezTo>
                  <a:pt x="23104" y="19536"/>
                  <a:pt x="22268" y="21675"/>
                  <a:pt x="22507" y="22673"/>
                </a:cubicBezTo>
                <a:cubicBezTo>
                  <a:pt x="23104" y="25098"/>
                  <a:pt x="27582" y="27379"/>
                  <a:pt x="29432" y="28663"/>
                </a:cubicBezTo>
                <a:cubicBezTo>
                  <a:pt x="31940" y="30303"/>
                  <a:pt x="40417" y="30445"/>
                  <a:pt x="40119" y="33868"/>
                </a:cubicBezTo>
                <a:cubicBezTo>
                  <a:pt x="39880" y="36149"/>
                  <a:pt x="34447" y="34937"/>
                  <a:pt x="32597" y="35365"/>
                </a:cubicBezTo>
                <a:cubicBezTo>
                  <a:pt x="31283" y="35721"/>
                  <a:pt x="28776" y="37361"/>
                  <a:pt x="27582" y="36862"/>
                </a:cubicBezTo>
                <a:cubicBezTo>
                  <a:pt x="26626" y="36506"/>
                  <a:pt x="26029" y="33440"/>
                  <a:pt x="25074" y="33155"/>
                </a:cubicBezTo>
                <a:cubicBezTo>
                  <a:pt x="24119" y="32798"/>
                  <a:pt x="21850" y="33654"/>
                  <a:pt x="21313" y="34652"/>
                </a:cubicBezTo>
                <a:cubicBezTo>
                  <a:pt x="21014" y="35080"/>
                  <a:pt x="21611" y="36434"/>
                  <a:pt x="21313" y="36862"/>
                </a:cubicBezTo>
                <a:cubicBezTo>
                  <a:pt x="20238" y="38288"/>
                  <a:pt x="16358" y="36720"/>
                  <a:pt x="15044" y="37647"/>
                </a:cubicBezTo>
                <a:cubicBezTo>
                  <a:pt x="14328" y="38074"/>
                  <a:pt x="12955" y="39714"/>
                  <a:pt x="13134" y="40641"/>
                </a:cubicBezTo>
                <a:cubicBezTo>
                  <a:pt x="13373" y="41853"/>
                  <a:pt x="16417" y="41711"/>
                  <a:pt x="16895" y="42852"/>
                </a:cubicBezTo>
                <a:cubicBezTo>
                  <a:pt x="17313" y="43850"/>
                  <a:pt x="15940" y="46274"/>
                  <a:pt x="16298" y="47344"/>
                </a:cubicBezTo>
                <a:cubicBezTo>
                  <a:pt x="16597" y="48199"/>
                  <a:pt x="18029" y="49269"/>
                  <a:pt x="18805" y="49625"/>
                </a:cubicBezTo>
                <a:cubicBezTo>
                  <a:pt x="20597" y="50338"/>
                  <a:pt x="24477" y="50196"/>
                  <a:pt x="26328" y="49625"/>
                </a:cubicBezTo>
                <a:cubicBezTo>
                  <a:pt x="27701" y="49126"/>
                  <a:pt x="29850" y="45632"/>
                  <a:pt x="31343" y="45846"/>
                </a:cubicBezTo>
                <a:cubicBezTo>
                  <a:pt x="32000" y="45918"/>
                  <a:pt x="33253" y="47344"/>
                  <a:pt x="33194" y="48128"/>
                </a:cubicBezTo>
                <a:cubicBezTo>
                  <a:pt x="33134" y="49055"/>
                  <a:pt x="31104" y="49554"/>
                  <a:pt x="30686" y="50338"/>
                </a:cubicBezTo>
                <a:cubicBezTo>
                  <a:pt x="30149" y="51479"/>
                  <a:pt x="30865" y="54759"/>
                  <a:pt x="30089" y="55614"/>
                </a:cubicBezTo>
                <a:cubicBezTo>
                  <a:pt x="29014" y="56684"/>
                  <a:pt x="25552" y="54616"/>
                  <a:pt x="24417" y="55614"/>
                </a:cubicBezTo>
                <a:cubicBezTo>
                  <a:pt x="23641" y="56256"/>
                  <a:pt x="24119" y="59750"/>
                  <a:pt x="23164" y="60106"/>
                </a:cubicBezTo>
                <a:cubicBezTo>
                  <a:pt x="22208" y="60392"/>
                  <a:pt x="21014" y="57183"/>
                  <a:pt x="20059" y="57112"/>
                </a:cubicBezTo>
                <a:cubicBezTo>
                  <a:pt x="18626" y="56898"/>
                  <a:pt x="15880" y="58752"/>
                  <a:pt x="15044" y="60106"/>
                </a:cubicBezTo>
                <a:cubicBezTo>
                  <a:pt x="14447" y="60962"/>
                  <a:pt x="14985" y="63672"/>
                  <a:pt x="14388" y="64598"/>
                </a:cubicBezTo>
                <a:cubicBezTo>
                  <a:pt x="13552" y="65882"/>
                  <a:pt x="9791" y="65953"/>
                  <a:pt x="9373" y="67593"/>
                </a:cubicBezTo>
                <a:cubicBezTo>
                  <a:pt x="9134" y="68591"/>
                  <a:pt x="10567" y="70588"/>
                  <a:pt x="11283" y="71301"/>
                </a:cubicBezTo>
                <a:cubicBezTo>
                  <a:pt x="11880" y="71942"/>
                  <a:pt x="14328" y="71800"/>
                  <a:pt x="14388" y="72798"/>
                </a:cubicBezTo>
                <a:cubicBezTo>
                  <a:pt x="14507" y="74295"/>
                  <a:pt x="10208" y="74295"/>
                  <a:pt x="10029" y="75793"/>
                </a:cubicBezTo>
                <a:cubicBezTo>
                  <a:pt x="9791" y="77219"/>
                  <a:pt x="12000" y="79786"/>
                  <a:pt x="13134" y="80285"/>
                </a:cubicBezTo>
                <a:cubicBezTo>
                  <a:pt x="14029" y="80713"/>
                  <a:pt x="16119" y="80142"/>
                  <a:pt x="16895" y="79572"/>
                </a:cubicBezTo>
                <a:cubicBezTo>
                  <a:pt x="17671" y="78930"/>
                  <a:pt x="17910" y="75508"/>
                  <a:pt x="18805" y="75793"/>
                </a:cubicBezTo>
                <a:cubicBezTo>
                  <a:pt x="20000" y="76221"/>
                  <a:pt x="19104" y="80356"/>
                  <a:pt x="18805" y="81782"/>
                </a:cubicBezTo>
                <a:cubicBezTo>
                  <a:pt x="18507" y="82852"/>
                  <a:pt x="17074" y="84491"/>
                  <a:pt x="16895" y="85561"/>
                </a:cubicBezTo>
                <a:cubicBezTo>
                  <a:pt x="16716" y="86631"/>
                  <a:pt x="16716" y="89411"/>
                  <a:pt x="17552" y="90053"/>
                </a:cubicBezTo>
                <a:cubicBezTo>
                  <a:pt x="18805" y="90909"/>
                  <a:pt x="21731" y="87415"/>
                  <a:pt x="23164" y="87771"/>
                </a:cubicBezTo>
                <a:cubicBezTo>
                  <a:pt x="23761" y="87914"/>
                  <a:pt x="24477" y="89483"/>
                  <a:pt x="25074" y="89625"/>
                </a:cubicBezTo>
                <a:cubicBezTo>
                  <a:pt x="26208" y="89910"/>
                  <a:pt x="28477" y="87058"/>
                  <a:pt x="29432" y="87771"/>
                </a:cubicBezTo>
                <a:cubicBezTo>
                  <a:pt x="30686" y="88698"/>
                  <a:pt x="30686" y="93262"/>
                  <a:pt x="30089" y="94901"/>
                </a:cubicBezTo>
                <a:cubicBezTo>
                  <a:pt x="28238" y="99536"/>
                  <a:pt x="19402" y="103672"/>
                  <a:pt x="15641" y="106167"/>
                </a:cubicBezTo>
                <a:cubicBezTo>
                  <a:pt x="13134" y="107736"/>
                  <a:pt x="7880" y="110374"/>
                  <a:pt x="5313" y="111729"/>
                </a:cubicBezTo>
                <a:cubicBezTo>
                  <a:pt x="4059" y="112442"/>
                  <a:pt x="955" y="112941"/>
                  <a:pt x="298" y="114367"/>
                </a:cubicBezTo>
                <a:cubicBezTo>
                  <a:pt x="0" y="114937"/>
                  <a:pt x="119" y="116577"/>
                  <a:pt x="597" y="117005"/>
                </a:cubicBezTo>
                <a:cubicBezTo>
                  <a:pt x="4059" y="119928"/>
                  <a:pt x="13313" y="115151"/>
                  <a:pt x="17194" y="113226"/>
                </a:cubicBezTo>
                <a:cubicBezTo>
                  <a:pt x="22208" y="110802"/>
                  <a:pt x="30925" y="103101"/>
                  <a:pt x="35104" y="99037"/>
                </a:cubicBezTo>
                <a:cubicBezTo>
                  <a:pt x="35582" y="98467"/>
                  <a:pt x="36477" y="97254"/>
                  <a:pt x="36955" y="96755"/>
                </a:cubicBezTo>
                <a:cubicBezTo>
                  <a:pt x="37611" y="96114"/>
                  <a:pt x="39104" y="95044"/>
                  <a:pt x="39820" y="94545"/>
                </a:cubicBezTo>
                <a:cubicBezTo>
                  <a:pt x="41014" y="93547"/>
                  <a:pt x="44298" y="92406"/>
                  <a:pt x="44835" y="90766"/>
                </a:cubicBezTo>
                <a:cubicBezTo>
                  <a:pt x="45134" y="89768"/>
                  <a:pt x="43641" y="87629"/>
                  <a:pt x="43880" y="86631"/>
                </a:cubicBezTo>
                <a:cubicBezTo>
                  <a:pt x="44417" y="84491"/>
                  <a:pt x="48179" y="82281"/>
                  <a:pt x="49492" y="80641"/>
                </a:cubicBezTo>
                <a:cubicBezTo>
                  <a:pt x="51402" y="78288"/>
                  <a:pt x="53791" y="71515"/>
                  <a:pt x="56417" y="70516"/>
                </a:cubicBezTo>
                <a:cubicBezTo>
                  <a:pt x="57850" y="69946"/>
                  <a:pt x="62089" y="70588"/>
                  <a:pt x="62328" y="72442"/>
                </a:cubicBezTo>
                <a:cubicBezTo>
                  <a:pt x="62925" y="75864"/>
                  <a:pt x="53432" y="77219"/>
                  <a:pt x="52955" y="80641"/>
                </a:cubicBezTo>
                <a:cubicBezTo>
                  <a:pt x="52835" y="81426"/>
                  <a:pt x="54626" y="82495"/>
                  <a:pt x="54507" y="83279"/>
                </a:cubicBezTo>
                <a:cubicBezTo>
                  <a:pt x="54388" y="84206"/>
                  <a:pt x="52000" y="84563"/>
                  <a:pt x="52000" y="85490"/>
                </a:cubicBezTo>
                <a:cubicBezTo>
                  <a:pt x="52059" y="86488"/>
                  <a:pt x="54089" y="87344"/>
                  <a:pt x="54865" y="87771"/>
                </a:cubicBezTo>
                <a:cubicBezTo>
                  <a:pt x="58388" y="89625"/>
                  <a:pt x="61552" y="82067"/>
                  <a:pt x="63582" y="79928"/>
                </a:cubicBezTo>
                <a:cubicBezTo>
                  <a:pt x="64298" y="79215"/>
                  <a:pt x="66208" y="78859"/>
                  <a:pt x="66746" y="78003"/>
                </a:cubicBezTo>
                <a:cubicBezTo>
                  <a:pt x="67343" y="77005"/>
                  <a:pt x="66686" y="74081"/>
                  <a:pt x="67343" y="73155"/>
                </a:cubicBezTo>
                <a:cubicBezTo>
                  <a:pt x="68179" y="72014"/>
                  <a:pt x="70985" y="70659"/>
                  <a:pt x="72059" y="71301"/>
                </a:cubicBezTo>
                <a:cubicBezTo>
                  <a:pt x="72656" y="71657"/>
                  <a:pt x="72477" y="73796"/>
                  <a:pt x="73014" y="74295"/>
                </a:cubicBezTo>
                <a:cubicBezTo>
                  <a:pt x="73731" y="74937"/>
                  <a:pt x="75880" y="73868"/>
                  <a:pt x="76477" y="74652"/>
                </a:cubicBezTo>
                <a:cubicBezTo>
                  <a:pt x="77014" y="75365"/>
                  <a:pt x="75940" y="77718"/>
                  <a:pt x="76477" y="78431"/>
                </a:cubicBezTo>
                <a:cubicBezTo>
                  <a:pt x="78328" y="80784"/>
                  <a:pt x="84835" y="78003"/>
                  <a:pt x="87462" y="79144"/>
                </a:cubicBezTo>
                <a:cubicBezTo>
                  <a:pt x="87820" y="79286"/>
                  <a:pt x="88477" y="79857"/>
                  <a:pt x="88716" y="80285"/>
                </a:cubicBezTo>
                <a:cubicBezTo>
                  <a:pt x="88955" y="80855"/>
                  <a:pt x="88656" y="82424"/>
                  <a:pt x="89014" y="82923"/>
                </a:cubicBezTo>
                <a:cubicBezTo>
                  <a:pt x="89671" y="83778"/>
                  <a:pt x="92119" y="83208"/>
                  <a:pt x="92776" y="83992"/>
                </a:cubicBezTo>
                <a:cubicBezTo>
                  <a:pt x="93253" y="84634"/>
                  <a:pt x="92776" y="86844"/>
                  <a:pt x="93373" y="87415"/>
                </a:cubicBezTo>
                <a:cubicBezTo>
                  <a:pt x="93970" y="87843"/>
                  <a:pt x="95641" y="86559"/>
                  <a:pt x="96238" y="86987"/>
                </a:cubicBezTo>
                <a:cubicBezTo>
                  <a:pt x="96776" y="87415"/>
                  <a:pt x="96716" y="89411"/>
                  <a:pt x="97134" y="89982"/>
                </a:cubicBezTo>
                <a:cubicBezTo>
                  <a:pt x="97671" y="90766"/>
                  <a:pt x="99223" y="92121"/>
                  <a:pt x="100000" y="91907"/>
                </a:cubicBezTo>
                <a:cubicBezTo>
                  <a:pt x="100716" y="91622"/>
                  <a:pt x="100835" y="88912"/>
                  <a:pt x="101552" y="88912"/>
                </a:cubicBezTo>
                <a:cubicBezTo>
                  <a:pt x="102268" y="88912"/>
                  <a:pt x="102567" y="91265"/>
                  <a:pt x="103104" y="91907"/>
                </a:cubicBezTo>
                <a:cubicBezTo>
                  <a:pt x="103582" y="92406"/>
                  <a:pt x="104656" y="93475"/>
                  <a:pt x="105313" y="93404"/>
                </a:cubicBezTo>
                <a:cubicBezTo>
                  <a:pt x="105731" y="93262"/>
                  <a:pt x="106149" y="91978"/>
                  <a:pt x="106567" y="91907"/>
                </a:cubicBezTo>
                <a:cubicBezTo>
                  <a:pt x="106985" y="91764"/>
                  <a:pt x="107940" y="92192"/>
                  <a:pt x="108119" y="92620"/>
                </a:cubicBezTo>
                <a:cubicBezTo>
                  <a:pt x="108298" y="93048"/>
                  <a:pt x="107880" y="94046"/>
                  <a:pt x="107820" y="94474"/>
                </a:cubicBezTo>
                <a:cubicBezTo>
                  <a:pt x="107761" y="95401"/>
                  <a:pt x="107522" y="97326"/>
                  <a:pt x="107820" y="98253"/>
                </a:cubicBezTo>
                <a:cubicBezTo>
                  <a:pt x="108000" y="98894"/>
                  <a:pt x="108835" y="100106"/>
                  <a:pt x="109373" y="100463"/>
                </a:cubicBezTo>
                <a:cubicBezTo>
                  <a:pt x="109850" y="100819"/>
                  <a:pt x="111223" y="100320"/>
                  <a:pt x="111582" y="100819"/>
                </a:cubicBezTo>
                <a:cubicBezTo>
                  <a:pt x="112059" y="101461"/>
                  <a:pt x="111223" y="103529"/>
                  <a:pt x="111582" y="104242"/>
                </a:cubicBezTo>
                <a:cubicBezTo>
                  <a:pt x="112000" y="105026"/>
                  <a:pt x="113611" y="105882"/>
                  <a:pt x="114388" y="106096"/>
                </a:cubicBezTo>
                <a:cubicBezTo>
                  <a:pt x="115104" y="106310"/>
                  <a:pt x="117194" y="106096"/>
                  <a:pt x="117194" y="106096"/>
                </a:cubicBezTo>
                <a:cubicBezTo>
                  <a:pt x="117194" y="106096"/>
                  <a:pt x="119940" y="104099"/>
                  <a:pt x="119701" y="103101"/>
                </a:cubicBezTo>
                <a:cubicBezTo>
                  <a:pt x="119402" y="101604"/>
                  <a:pt x="115582" y="102673"/>
                  <a:pt x="114686" y="101604"/>
                </a:cubicBezTo>
                <a:cubicBezTo>
                  <a:pt x="113671" y="100320"/>
                  <a:pt x="114388" y="95900"/>
                  <a:pt x="113432" y="94474"/>
                </a:cubicBezTo>
                <a:cubicBezTo>
                  <a:pt x="113134" y="93975"/>
                  <a:pt x="111880" y="93832"/>
                  <a:pt x="111582" y="93404"/>
                </a:cubicBezTo>
                <a:cubicBezTo>
                  <a:pt x="110865" y="92335"/>
                  <a:pt x="111164" y="89340"/>
                  <a:pt x="110626" y="88128"/>
                </a:cubicBezTo>
                <a:cubicBezTo>
                  <a:pt x="109731" y="85989"/>
                  <a:pt x="107044" y="82139"/>
                  <a:pt x="105313" y="80998"/>
                </a:cubicBezTo>
                <a:cubicBezTo>
                  <a:pt x="104835" y="80713"/>
                  <a:pt x="103582" y="80285"/>
                  <a:pt x="103104" y="80641"/>
                </a:cubicBezTo>
                <a:cubicBezTo>
                  <a:pt x="102567" y="81069"/>
                  <a:pt x="102985" y="83137"/>
                  <a:pt x="102507" y="83636"/>
                </a:cubicBezTo>
                <a:cubicBezTo>
                  <a:pt x="102029" y="84064"/>
                  <a:pt x="100776" y="83279"/>
                  <a:pt x="100298" y="83636"/>
                </a:cubicBezTo>
                <a:cubicBezTo>
                  <a:pt x="99761" y="84064"/>
                  <a:pt x="99940" y="86060"/>
                  <a:pt x="99343" y="86274"/>
                </a:cubicBezTo>
                <a:cubicBezTo>
                  <a:pt x="98447" y="86559"/>
                  <a:pt x="96716" y="84563"/>
                  <a:pt x="96238" y="83636"/>
                </a:cubicBezTo>
                <a:cubicBezTo>
                  <a:pt x="95582" y="82424"/>
                  <a:pt x="95880" y="79215"/>
                  <a:pt x="95283" y="78003"/>
                </a:cubicBezTo>
                <a:cubicBezTo>
                  <a:pt x="94985" y="77504"/>
                  <a:pt x="94208" y="76648"/>
                  <a:pt x="93731" y="76506"/>
                </a:cubicBezTo>
                <a:cubicBezTo>
                  <a:pt x="92895" y="76363"/>
                  <a:pt x="90567" y="78003"/>
                  <a:pt x="90567" y="78003"/>
                </a:cubicBezTo>
                <a:lnTo>
                  <a:pt x="106567" y="12192"/>
                </a:lnTo>
                <a:cubicBezTo>
                  <a:pt x="106567" y="12192"/>
                  <a:pt x="104000" y="8556"/>
                  <a:pt x="102805" y="8057"/>
                </a:cubicBezTo>
                <a:cubicBezTo>
                  <a:pt x="100716" y="7272"/>
                  <a:pt x="96238" y="8983"/>
                  <a:pt x="94029" y="9197"/>
                </a:cubicBezTo>
                <a:cubicBezTo>
                  <a:pt x="93074" y="9340"/>
                  <a:pt x="91164" y="9982"/>
                  <a:pt x="90268" y="9554"/>
                </a:cubicBezTo>
                <a:cubicBezTo>
                  <a:pt x="89432" y="9197"/>
                  <a:pt x="88597" y="6916"/>
                  <a:pt x="87761" y="6559"/>
                </a:cubicBezTo>
                <a:cubicBezTo>
                  <a:pt x="85134" y="5418"/>
                  <a:pt x="79044" y="9055"/>
                  <a:pt x="76477" y="7700"/>
                </a:cubicBezTo>
                <a:cubicBezTo>
                  <a:pt x="75044" y="6916"/>
                  <a:pt x="74268" y="1925"/>
                  <a:pt x="72716" y="1711"/>
                </a:cubicBezTo>
                <a:cubicBezTo>
                  <a:pt x="71522" y="1568"/>
                  <a:pt x="70149" y="5062"/>
                  <a:pt x="68955" y="5490"/>
                </a:cubicBezTo>
                <a:cubicBezTo>
                  <a:pt x="67641" y="5918"/>
                  <a:pt x="64537" y="5846"/>
                  <a:pt x="63641" y="4705"/>
                </a:cubicBezTo>
                <a:cubicBezTo>
                  <a:pt x="63044" y="3992"/>
                  <a:pt x="63880" y="1354"/>
                  <a:pt x="63343" y="570"/>
                </a:cubicBezTo>
                <a:cubicBezTo>
                  <a:pt x="62865" y="0"/>
                  <a:pt x="61373" y="0"/>
                  <a:pt x="60776" y="213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9" name="Google Shape;729;p61"/>
          <p:cNvSpPr/>
          <p:nvPr/>
        </p:nvSpPr>
        <p:spPr>
          <a:xfrm>
            <a:off x="1926405" y="1884923"/>
            <a:ext cx="1149000" cy="641400"/>
          </a:xfrm>
          <a:custGeom>
            <a:rect b="b" l="l" r="r" t="t"/>
            <a:pathLst>
              <a:path extrusionOk="0" h="120000" w="120000">
                <a:moveTo>
                  <a:pt x="8881" y="315"/>
                </a:moveTo>
                <a:lnTo>
                  <a:pt x="65162" y="0"/>
                </a:lnTo>
                <a:cubicBezTo>
                  <a:pt x="65162" y="0"/>
                  <a:pt x="64740" y="2147"/>
                  <a:pt x="64986" y="2652"/>
                </a:cubicBezTo>
                <a:cubicBezTo>
                  <a:pt x="65621" y="3978"/>
                  <a:pt x="67911" y="2589"/>
                  <a:pt x="68863" y="2652"/>
                </a:cubicBezTo>
                <a:cubicBezTo>
                  <a:pt x="70343" y="2778"/>
                  <a:pt x="73303" y="3536"/>
                  <a:pt x="74784" y="3663"/>
                </a:cubicBezTo>
                <a:cubicBezTo>
                  <a:pt x="75735" y="3726"/>
                  <a:pt x="77603" y="3157"/>
                  <a:pt x="78484" y="3663"/>
                </a:cubicBezTo>
                <a:cubicBezTo>
                  <a:pt x="79365" y="4168"/>
                  <a:pt x="80669" y="6757"/>
                  <a:pt x="81444" y="7642"/>
                </a:cubicBezTo>
                <a:cubicBezTo>
                  <a:pt x="82290" y="8589"/>
                  <a:pt x="84264" y="9726"/>
                  <a:pt x="84969" y="10926"/>
                </a:cubicBezTo>
                <a:cubicBezTo>
                  <a:pt x="85814" y="12505"/>
                  <a:pt x="86660" y="16673"/>
                  <a:pt x="87189" y="18568"/>
                </a:cubicBezTo>
                <a:cubicBezTo>
                  <a:pt x="87718" y="20463"/>
                  <a:pt x="89339" y="24126"/>
                  <a:pt x="89233" y="26210"/>
                </a:cubicBezTo>
                <a:cubicBezTo>
                  <a:pt x="89127" y="28231"/>
                  <a:pt x="87259" y="31200"/>
                  <a:pt x="86625" y="32842"/>
                </a:cubicBezTo>
                <a:cubicBezTo>
                  <a:pt x="86343" y="33600"/>
                  <a:pt x="85392" y="34989"/>
                  <a:pt x="85533" y="35810"/>
                </a:cubicBezTo>
                <a:cubicBezTo>
                  <a:pt x="85779" y="37326"/>
                  <a:pt x="87823" y="38400"/>
                  <a:pt x="88669" y="38147"/>
                </a:cubicBezTo>
                <a:cubicBezTo>
                  <a:pt x="90185" y="37705"/>
                  <a:pt x="92158" y="32715"/>
                  <a:pt x="93286" y="30884"/>
                </a:cubicBezTo>
                <a:cubicBezTo>
                  <a:pt x="93744" y="30126"/>
                  <a:pt x="94555" y="28231"/>
                  <a:pt x="95154" y="27852"/>
                </a:cubicBezTo>
                <a:cubicBezTo>
                  <a:pt x="96281" y="27157"/>
                  <a:pt x="98995" y="29494"/>
                  <a:pt x="99947" y="28231"/>
                </a:cubicBezTo>
                <a:cubicBezTo>
                  <a:pt x="100616" y="27347"/>
                  <a:pt x="100475" y="23810"/>
                  <a:pt x="100898" y="22547"/>
                </a:cubicBezTo>
                <a:cubicBezTo>
                  <a:pt x="101180" y="21663"/>
                  <a:pt x="101991" y="19957"/>
                  <a:pt x="102555" y="19578"/>
                </a:cubicBezTo>
                <a:cubicBezTo>
                  <a:pt x="104599" y="18189"/>
                  <a:pt x="109286" y="22231"/>
                  <a:pt x="111259" y="20589"/>
                </a:cubicBezTo>
                <a:cubicBezTo>
                  <a:pt x="111823" y="20084"/>
                  <a:pt x="112387" y="17873"/>
                  <a:pt x="112740" y="16926"/>
                </a:cubicBezTo>
                <a:cubicBezTo>
                  <a:pt x="113057" y="16042"/>
                  <a:pt x="113621" y="14210"/>
                  <a:pt x="113832" y="13263"/>
                </a:cubicBezTo>
                <a:cubicBezTo>
                  <a:pt x="114220" y="11747"/>
                  <a:pt x="114325" y="7831"/>
                  <a:pt x="115136" y="7010"/>
                </a:cubicBezTo>
                <a:cubicBezTo>
                  <a:pt x="115806" y="6315"/>
                  <a:pt x="117603" y="6947"/>
                  <a:pt x="118096" y="7957"/>
                </a:cubicBezTo>
                <a:cubicBezTo>
                  <a:pt x="119083" y="9978"/>
                  <a:pt x="117638" y="16421"/>
                  <a:pt x="118484" y="18631"/>
                </a:cubicBezTo>
                <a:cubicBezTo>
                  <a:pt x="118696" y="19200"/>
                  <a:pt x="119964" y="19957"/>
                  <a:pt x="119964" y="19957"/>
                </a:cubicBezTo>
                <a:cubicBezTo>
                  <a:pt x="119964" y="19957"/>
                  <a:pt x="119083" y="22168"/>
                  <a:pt x="118660" y="22610"/>
                </a:cubicBezTo>
                <a:cubicBezTo>
                  <a:pt x="118237" y="22989"/>
                  <a:pt x="117215" y="22484"/>
                  <a:pt x="116792" y="22926"/>
                </a:cubicBezTo>
                <a:cubicBezTo>
                  <a:pt x="116475" y="23305"/>
                  <a:pt x="116229" y="24947"/>
                  <a:pt x="115876" y="25263"/>
                </a:cubicBezTo>
                <a:cubicBezTo>
                  <a:pt x="115524" y="25515"/>
                  <a:pt x="114713" y="24568"/>
                  <a:pt x="114396" y="24884"/>
                </a:cubicBezTo>
                <a:cubicBezTo>
                  <a:pt x="114149" y="25200"/>
                  <a:pt x="114255" y="26589"/>
                  <a:pt x="114044" y="26905"/>
                </a:cubicBezTo>
                <a:cubicBezTo>
                  <a:pt x="113691" y="27347"/>
                  <a:pt x="112704" y="26463"/>
                  <a:pt x="112352" y="26905"/>
                </a:cubicBezTo>
                <a:cubicBezTo>
                  <a:pt x="111964" y="27410"/>
                  <a:pt x="111788" y="29368"/>
                  <a:pt x="111612" y="30189"/>
                </a:cubicBezTo>
                <a:cubicBezTo>
                  <a:pt x="111506" y="30947"/>
                  <a:pt x="111154" y="32463"/>
                  <a:pt x="111259" y="33221"/>
                </a:cubicBezTo>
                <a:cubicBezTo>
                  <a:pt x="111400" y="34105"/>
                  <a:pt x="112810" y="34926"/>
                  <a:pt x="112740" y="35873"/>
                </a:cubicBezTo>
                <a:cubicBezTo>
                  <a:pt x="112669" y="36821"/>
                  <a:pt x="111400" y="37515"/>
                  <a:pt x="110872" y="37831"/>
                </a:cubicBezTo>
                <a:cubicBezTo>
                  <a:pt x="109955" y="38400"/>
                  <a:pt x="107806" y="37452"/>
                  <a:pt x="106995" y="38526"/>
                </a:cubicBezTo>
                <a:cubicBezTo>
                  <a:pt x="106643" y="38968"/>
                  <a:pt x="106502" y="40800"/>
                  <a:pt x="106255" y="41494"/>
                </a:cubicBezTo>
                <a:cubicBezTo>
                  <a:pt x="106114" y="42000"/>
                  <a:pt x="105797" y="43136"/>
                  <a:pt x="105515" y="43452"/>
                </a:cubicBezTo>
                <a:cubicBezTo>
                  <a:pt x="105057" y="44021"/>
                  <a:pt x="103788" y="43642"/>
                  <a:pt x="103295" y="44147"/>
                </a:cubicBezTo>
                <a:cubicBezTo>
                  <a:pt x="102907" y="44589"/>
                  <a:pt x="102378" y="46042"/>
                  <a:pt x="102202" y="46800"/>
                </a:cubicBezTo>
                <a:cubicBezTo>
                  <a:pt x="101814" y="48315"/>
                  <a:pt x="102237" y="52105"/>
                  <a:pt x="101638" y="53431"/>
                </a:cubicBezTo>
                <a:cubicBezTo>
                  <a:pt x="101392" y="54000"/>
                  <a:pt x="100475" y="54000"/>
                  <a:pt x="100158" y="54442"/>
                </a:cubicBezTo>
                <a:cubicBezTo>
                  <a:pt x="99876" y="54821"/>
                  <a:pt x="99453" y="55894"/>
                  <a:pt x="99242" y="56400"/>
                </a:cubicBezTo>
                <a:cubicBezTo>
                  <a:pt x="98995" y="56968"/>
                  <a:pt x="98220" y="58042"/>
                  <a:pt x="98290" y="58736"/>
                </a:cubicBezTo>
                <a:cubicBezTo>
                  <a:pt x="98361" y="59305"/>
                  <a:pt x="99277" y="59494"/>
                  <a:pt x="99418" y="60063"/>
                </a:cubicBezTo>
                <a:cubicBezTo>
                  <a:pt x="99911" y="61831"/>
                  <a:pt x="99841" y="66378"/>
                  <a:pt x="99242" y="68021"/>
                </a:cubicBezTo>
                <a:cubicBezTo>
                  <a:pt x="98995" y="68652"/>
                  <a:pt x="98008" y="68778"/>
                  <a:pt x="97762" y="69347"/>
                </a:cubicBezTo>
                <a:cubicBezTo>
                  <a:pt x="97480" y="69915"/>
                  <a:pt x="97726" y="71873"/>
                  <a:pt x="97374" y="72315"/>
                </a:cubicBezTo>
                <a:cubicBezTo>
                  <a:pt x="96916" y="72947"/>
                  <a:pt x="95506" y="71557"/>
                  <a:pt x="94977" y="72000"/>
                </a:cubicBezTo>
                <a:cubicBezTo>
                  <a:pt x="94555" y="72315"/>
                  <a:pt x="94237" y="74147"/>
                  <a:pt x="93885" y="74652"/>
                </a:cubicBezTo>
                <a:cubicBezTo>
                  <a:pt x="93392" y="75284"/>
                  <a:pt x="92052" y="75221"/>
                  <a:pt x="91665" y="75978"/>
                </a:cubicBezTo>
                <a:cubicBezTo>
                  <a:pt x="91277" y="76673"/>
                  <a:pt x="91312" y="79010"/>
                  <a:pt x="90925" y="79642"/>
                </a:cubicBezTo>
                <a:cubicBezTo>
                  <a:pt x="90572" y="80084"/>
                  <a:pt x="89621" y="79957"/>
                  <a:pt x="89233" y="80273"/>
                </a:cubicBezTo>
                <a:cubicBezTo>
                  <a:pt x="88704" y="80778"/>
                  <a:pt x="87718" y="82294"/>
                  <a:pt x="87400" y="83242"/>
                </a:cubicBezTo>
                <a:cubicBezTo>
                  <a:pt x="87118" y="84063"/>
                  <a:pt x="86907" y="85957"/>
                  <a:pt x="86837" y="86905"/>
                </a:cubicBezTo>
                <a:cubicBezTo>
                  <a:pt x="86731" y="88357"/>
                  <a:pt x="86872" y="91389"/>
                  <a:pt x="86837" y="92905"/>
                </a:cubicBezTo>
                <a:cubicBezTo>
                  <a:pt x="86801" y="94105"/>
                  <a:pt x="86273" y="96821"/>
                  <a:pt x="86660" y="97831"/>
                </a:cubicBezTo>
                <a:cubicBezTo>
                  <a:pt x="86766" y="98210"/>
                  <a:pt x="87436" y="98147"/>
                  <a:pt x="87577" y="98526"/>
                </a:cubicBezTo>
                <a:cubicBezTo>
                  <a:pt x="88105" y="99852"/>
                  <a:pt x="87541" y="103515"/>
                  <a:pt x="87753" y="105157"/>
                </a:cubicBezTo>
                <a:cubicBezTo>
                  <a:pt x="87823" y="105600"/>
                  <a:pt x="88105" y="106357"/>
                  <a:pt x="88176" y="106800"/>
                </a:cubicBezTo>
                <a:cubicBezTo>
                  <a:pt x="88563" y="109073"/>
                  <a:pt x="89339" y="113873"/>
                  <a:pt x="89198" y="116210"/>
                </a:cubicBezTo>
                <a:cubicBezTo>
                  <a:pt x="89127" y="117221"/>
                  <a:pt x="88845" y="119747"/>
                  <a:pt x="88317" y="119873"/>
                </a:cubicBezTo>
                <a:cubicBezTo>
                  <a:pt x="87859" y="119936"/>
                  <a:pt x="87541" y="117915"/>
                  <a:pt x="87224" y="117410"/>
                </a:cubicBezTo>
                <a:cubicBezTo>
                  <a:pt x="86731" y="116652"/>
                  <a:pt x="85392" y="115957"/>
                  <a:pt x="85004" y="115073"/>
                </a:cubicBezTo>
                <a:cubicBezTo>
                  <a:pt x="84475" y="114000"/>
                  <a:pt x="84123" y="111094"/>
                  <a:pt x="83876" y="109768"/>
                </a:cubicBezTo>
                <a:cubicBezTo>
                  <a:pt x="83629" y="108378"/>
                  <a:pt x="83030" y="105600"/>
                  <a:pt x="82960" y="104147"/>
                </a:cubicBezTo>
                <a:cubicBezTo>
                  <a:pt x="82889" y="102631"/>
                  <a:pt x="83594" y="99600"/>
                  <a:pt x="83312" y="98210"/>
                </a:cubicBezTo>
                <a:cubicBezTo>
                  <a:pt x="83136" y="97200"/>
                  <a:pt x="82079" y="95936"/>
                  <a:pt x="81656" y="95178"/>
                </a:cubicBezTo>
                <a:cubicBezTo>
                  <a:pt x="81162" y="94421"/>
                  <a:pt x="80246" y="92463"/>
                  <a:pt x="79612" y="92210"/>
                </a:cubicBezTo>
                <a:cubicBezTo>
                  <a:pt x="78977" y="91957"/>
                  <a:pt x="77674" y="93347"/>
                  <a:pt x="77039" y="93221"/>
                </a:cubicBezTo>
                <a:cubicBezTo>
                  <a:pt x="76475" y="93031"/>
                  <a:pt x="75559" y="91452"/>
                  <a:pt x="74995" y="91200"/>
                </a:cubicBezTo>
                <a:cubicBezTo>
                  <a:pt x="73832" y="90757"/>
                  <a:pt x="71330" y="91136"/>
                  <a:pt x="70202" y="91894"/>
                </a:cubicBezTo>
                <a:cubicBezTo>
                  <a:pt x="69744" y="92147"/>
                  <a:pt x="68828" y="93094"/>
                  <a:pt x="68722" y="93852"/>
                </a:cubicBezTo>
                <a:cubicBezTo>
                  <a:pt x="68546" y="94926"/>
                  <a:pt x="69955" y="96947"/>
                  <a:pt x="69638" y="97831"/>
                </a:cubicBezTo>
                <a:cubicBezTo>
                  <a:pt x="69356" y="98715"/>
                  <a:pt x="67982" y="98273"/>
                  <a:pt x="67418" y="98210"/>
                </a:cubicBezTo>
                <a:cubicBezTo>
                  <a:pt x="66784" y="98084"/>
                  <a:pt x="65409" y="98021"/>
                  <a:pt x="65022" y="97200"/>
                </a:cubicBezTo>
                <a:cubicBezTo>
                  <a:pt x="64493" y="96189"/>
                  <a:pt x="65268" y="92589"/>
                  <a:pt x="64634" y="91894"/>
                </a:cubicBezTo>
                <a:cubicBezTo>
                  <a:pt x="64281" y="91452"/>
                  <a:pt x="63259" y="92273"/>
                  <a:pt x="62977" y="92905"/>
                </a:cubicBezTo>
                <a:cubicBezTo>
                  <a:pt x="62590" y="93600"/>
                  <a:pt x="62907" y="96315"/>
                  <a:pt x="62414" y="96884"/>
                </a:cubicBezTo>
                <a:cubicBezTo>
                  <a:pt x="62132" y="97136"/>
                  <a:pt x="61392" y="96568"/>
                  <a:pt x="61110" y="96189"/>
                </a:cubicBezTo>
                <a:cubicBezTo>
                  <a:pt x="60651" y="95621"/>
                  <a:pt x="60370" y="93094"/>
                  <a:pt x="59841" y="92905"/>
                </a:cubicBezTo>
                <a:cubicBezTo>
                  <a:pt x="59418" y="92715"/>
                  <a:pt x="58678" y="94042"/>
                  <a:pt x="58361" y="94547"/>
                </a:cubicBezTo>
                <a:cubicBezTo>
                  <a:pt x="57973" y="95052"/>
                  <a:pt x="57339" y="96252"/>
                  <a:pt x="57057" y="96884"/>
                </a:cubicBezTo>
                <a:cubicBezTo>
                  <a:pt x="56669" y="97705"/>
                  <a:pt x="56105" y="99663"/>
                  <a:pt x="55753" y="100484"/>
                </a:cubicBezTo>
                <a:cubicBezTo>
                  <a:pt x="55471" y="101242"/>
                  <a:pt x="54837" y="102631"/>
                  <a:pt x="54449" y="103136"/>
                </a:cubicBezTo>
                <a:cubicBezTo>
                  <a:pt x="53955" y="103894"/>
                  <a:pt x="52475" y="104210"/>
                  <a:pt x="52052" y="105157"/>
                </a:cubicBezTo>
                <a:cubicBezTo>
                  <a:pt x="51488" y="106357"/>
                  <a:pt x="51136" y="111410"/>
                  <a:pt x="51136" y="111410"/>
                </a:cubicBezTo>
                <a:cubicBezTo>
                  <a:pt x="51136" y="111410"/>
                  <a:pt x="48740" y="112294"/>
                  <a:pt x="48176" y="111410"/>
                </a:cubicBezTo>
                <a:cubicBezTo>
                  <a:pt x="47577" y="110589"/>
                  <a:pt x="48070" y="107242"/>
                  <a:pt x="47612" y="106105"/>
                </a:cubicBezTo>
                <a:cubicBezTo>
                  <a:pt x="47295" y="105410"/>
                  <a:pt x="46061" y="105221"/>
                  <a:pt x="45779" y="104463"/>
                </a:cubicBezTo>
                <a:cubicBezTo>
                  <a:pt x="45286" y="103326"/>
                  <a:pt x="45533" y="100168"/>
                  <a:pt x="45215" y="98842"/>
                </a:cubicBezTo>
                <a:cubicBezTo>
                  <a:pt x="45004" y="97957"/>
                  <a:pt x="44299" y="96505"/>
                  <a:pt x="43911" y="95873"/>
                </a:cubicBezTo>
                <a:cubicBezTo>
                  <a:pt x="43418" y="94989"/>
                  <a:pt x="42361" y="92463"/>
                  <a:pt x="41691" y="92905"/>
                </a:cubicBezTo>
                <a:cubicBezTo>
                  <a:pt x="40986" y="93347"/>
                  <a:pt x="41550" y="97326"/>
                  <a:pt x="40951" y="98210"/>
                </a:cubicBezTo>
                <a:cubicBezTo>
                  <a:pt x="40528" y="98778"/>
                  <a:pt x="39189" y="98778"/>
                  <a:pt x="38731" y="98210"/>
                </a:cubicBezTo>
                <a:cubicBezTo>
                  <a:pt x="37991" y="97200"/>
                  <a:pt x="38273" y="93031"/>
                  <a:pt x="37638" y="91894"/>
                </a:cubicBezTo>
                <a:cubicBezTo>
                  <a:pt x="37392" y="91452"/>
                  <a:pt x="36546" y="91705"/>
                  <a:pt x="36334" y="91200"/>
                </a:cubicBezTo>
                <a:cubicBezTo>
                  <a:pt x="36017" y="90505"/>
                  <a:pt x="36475" y="88231"/>
                  <a:pt x="36158" y="87600"/>
                </a:cubicBezTo>
                <a:cubicBezTo>
                  <a:pt x="35876" y="86968"/>
                  <a:pt x="34784" y="87410"/>
                  <a:pt x="34502" y="86905"/>
                </a:cubicBezTo>
                <a:cubicBezTo>
                  <a:pt x="34044" y="86210"/>
                  <a:pt x="34290" y="83242"/>
                  <a:pt x="33762" y="82926"/>
                </a:cubicBezTo>
                <a:cubicBezTo>
                  <a:pt x="33303" y="82673"/>
                  <a:pt x="32704" y="84631"/>
                  <a:pt x="32281" y="84947"/>
                </a:cubicBezTo>
                <a:cubicBezTo>
                  <a:pt x="31823" y="85200"/>
                  <a:pt x="30766" y="84694"/>
                  <a:pt x="30414" y="85263"/>
                </a:cubicBezTo>
                <a:cubicBezTo>
                  <a:pt x="30167" y="85642"/>
                  <a:pt x="30308" y="87221"/>
                  <a:pt x="30061" y="87600"/>
                </a:cubicBezTo>
                <a:cubicBezTo>
                  <a:pt x="29427" y="88421"/>
                  <a:pt x="27665" y="87284"/>
                  <a:pt x="26889" y="87600"/>
                </a:cubicBezTo>
                <a:cubicBezTo>
                  <a:pt x="26255" y="87789"/>
                  <a:pt x="25127" y="89115"/>
                  <a:pt x="24493" y="89242"/>
                </a:cubicBezTo>
                <a:cubicBezTo>
                  <a:pt x="23647" y="89368"/>
                  <a:pt x="21920" y="88610"/>
                  <a:pt x="21180" y="87915"/>
                </a:cubicBezTo>
                <a:cubicBezTo>
                  <a:pt x="20475" y="87221"/>
                  <a:pt x="19594" y="84694"/>
                  <a:pt x="18960" y="83936"/>
                </a:cubicBezTo>
                <a:cubicBezTo>
                  <a:pt x="18537" y="83431"/>
                  <a:pt x="17444" y="83242"/>
                  <a:pt x="17092" y="82610"/>
                </a:cubicBezTo>
                <a:cubicBezTo>
                  <a:pt x="16845" y="82168"/>
                  <a:pt x="16845" y="80652"/>
                  <a:pt x="16528" y="80273"/>
                </a:cubicBezTo>
                <a:cubicBezTo>
                  <a:pt x="15577" y="79073"/>
                  <a:pt x="11911" y="79957"/>
                  <a:pt x="11911" y="79957"/>
                </a:cubicBezTo>
                <a:cubicBezTo>
                  <a:pt x="11911" y="79957"/>
                  <a:pt x="12370" y="77305"/>
                  <a:pt x="12088" y="76610"/>
                </a:cubicBezTo>
                <a:cubicBezTo>
                  <a:pt x="11700" y="75536"/>
                  <a:pt x="9973" y="75600"/>
                  <a:pt x="9339" y="74968"/>
                </a:cubicBezTo>
                <a:cubicBezTo>
                  <a:pt x="8810" y="74463"/>
                  <a:pt x="7964" y="72884"/>
                  <a:pt x="7471" y="72315"/>
                </a:cubicBezTo>
                <a:cubicBezTo>
                  <a:pt x="7013" y="71810"/>
                  <a:pt x="5709" y="71557"/>
                  <a:pt x="5427" y="70673"/>
                </a:cubicBezTo>
                <a:cubicBezTo>
                  <a:pt x="5074" y="69473"/>
                  <a:pt x="6237" y="66442"/>
                  <a:pt x="5814" y="65368"/>
                </a:cubicBezTo>
                <a:cubicBezTo>
                  <a:pt x="5427" y="64421"/>
                  <a:pt x="3594" y="65305"/>
                  <a:pt x="3207" y="64357"/>
                </a:cubicBezTo>
                <a:cubicBezTo>
                  <a:pt x="2960" y="63726"/>
                  <a:pt x="3312" y="62084"/>
                  <a:pt x="3418" y="61389"/>
                </a:cubicBezTo>
                <a:cubicBezTo>
                  <a:pt x="3524" y="60442"/>
                  <a:pt x="4229" y="58673"/>
                  <a:pt x="4158" y="57726"/>
                </a:cubicBezTo>
                <a:cubicBezTo>
                  <a:pt x="4052" y="56778"/>
                  <a:pt x="3207" y="55452"/>
                  <a:pt x="2854" y="54757"/>
                </a:cubicBezTo>
                <a:cubicBezTo>
                  <a:pt x="2431" y="53873"/>
                  <a:pt x="1268" y="52484"/>
                  <a:pt x="986" y="51410"/>
                </a:cubicBezTo>
                <a:cubicBezTo>
                  <a:pt x="352" y="48821"/>
                  <a:pt x="0" y="42757"/>
                  <a:pt x="634" y="40168"/>
                </a:cubicBezTo>
                <a:cubicBezTo>
                  <a:pt x="810" y="39473"/>
                  <a:pt x="1903" y="38905"/>
                  <a:pt x="1938" y="38147"/>
                </a:cubicBezTo>
                <a:cubicBezTo>
                  <a:pt x="1938" y="37578"/>
                  <a:pt x="1162" y="37010"/>
                  <a:pt x="986" y="36505"/>
                </a:cubicBezTo>
                <a:cubicBezTo>
                  <a:pt x="881" y="36063"/>
                  <a:pt x="775" y="34989"/>
                  <a:pt x="810" y="34484"/>
                </a:cubicBezTo>
                <a:cubicBezTo>
                  <a:pt x="881" y="33978"/>
                  <a:pt x="1268" y="33031"/>
                  <a:pt x="1374" y="32526"/>
                </a:cubicBezTo>
                <a:cubicBezTo>
                  <a:pt x="1550" y="31452"/>
                  <a:pt x="1409" y="29115"/>
                  <a:pt x="1726" y="28231"/>
                </a:cubicBezTo>
                <a:cubicBezTo>
                  <a:pt x="1903" y="27726"/>
                  <a:pt x="2713" y="27410"/>
                  <a:pt x="2854" y="26905"/>
                </a:cubicBezTo>
                <a:cubicBezTo>
                  <a:pt x="3277" y="25452"/>
                  <a:pt x="2466" y="21726"/>
                  <a:pt x="2854" y="20273"/>
                </a:cubicBezTo>
                <a:cubicBezTo>
                  <a:pt x="2995" y="19705"/>
                  <a:pt x="3770" y="19136"/>
                  <a:pt x="3947" y="18568"/>
                </a:cubicBezTo>
                <a:cubicBezTo>
                  <a:pt x="4511" y="16926"/>
                  <a:pt x="4158" y="12442"/>
                  <a:pt x="4898" y="10926"/>
                </a:cubicBezTo>
                <a:cubicBezTo>
                  <a:pt x="5074" y="10547"/>
                  <a:pt x="5920" y="10800"/>
                  <a:pt x="5991" y="10294"/>
                </a:cubicBezTo>
                <a:cubicBezTo>
                  <a:pt x="6167" y="9284"/>
                  <a:pt x="4722" y="7957"/>
                  <a:pt x="4511" y="6947"/>
                </a:cubicBezTo>
                <a:cubicBezTo>
                  <a:pt x="4370" y="6189"/>
                  <a:pt x="4229" y="4294"/>
                  <a:pt x="4511" y="3663"/>
                </a:cubicBezTo>
                <a:cubicBezTo>
                  <a:pt x="4828" y="3031"/>
                  <a:pt x="5920" y="2715"/>
                  <a:pt x="6378" y="2968"/>
                </a:cubicBezTo>
                <a:cubicBezTo>
                  <a:pt x="6837" y="3284"/>
                  <a:pt x="7365" y="4926"/>
                  <a:pt x="7647" y="5621"/>
                </a:cubicBezTo>
                <a:cubicBezTo>
                  <a:pt x="7929" y="6189"/>
                  <a:pt x="8211" y="8147"/>
                  <a:pt x="8599" y="7957"/>
                </a:cubicBezTo>
                <a:cubicBezTo>
                  <a:pt x="9550" y="7452"/>
                  <a:pt x="8881" y="315"/>
                  <a:pt x="8881" y="31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0" name="Google Shape;730;p61"/>
          <p:cNvSpPr/>
          <p:nvPr/>
        </p:nvSpPr>
        <p:spPr>
          <a:xfrm>
            <a:off x="1470991" y="1628938"/>
            <a:ext cx="41700" cy="44700"/>
          </a:xfrm>
          <a:custGeom>
            <a:rect b="b" l="l" r="r" t="t"/>
            <a:pathLst>
              <a:path extrusionOk="0" h="120000" w="120000">
                <a:moveTo>
                  <a:pt x="35520" y="42727"/>
                </a:moveTo>
                <a:cubicBezTo>
                  <a:pt x="41280" y="34545"/>
                  <a:pt x="46080" y="13636"/>
                  <a:pt x="55680" y="9090"/>
                </a:cubicBezTo>
                <a:cubicBezTo>
                  <a:pt x="67200" y="2727"/>
                  <a:pt x="100800" y="0"/>
                  <a:pt x="110400" y="9090"/>
                </a:cubicBezTo>
                <a:cubicBezTo>
                  <a:pt x="119040" y="17272"/>
                  <a:pt x="115200" y="46363"/>
                  <a:pt x="110400" y="57272"/>
                </a:cubicBezTo>
                <a:cubicBezTo>
                  <a:pt x="101760" y="77272"/>
                  <a:pt x="68160" y="119090"/>
                  <a:pt x="45120" y="119090"/>
                </a:cubicBezTo>
                <a:cubicBezTo>
                  <a:pt x="28800" y="119090"/>
                  <a:pt x="0" y="90909"/>
                  <a:pt x="0" y="76363"/>
                </a:cubicBezTo>
                <a:cubicBezTo>
                  <a:pt x="0" y="64545"/>
                  <a:pt x="27840" y="51818"/>
                  <a:pt x="35520" y="4272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1" name="Google Shape;731;p61"/>
          <p:cNvSpPr/>
          <p:nvPr/>
        </p:nvSpPr>
        <p:spPr>
          <a:xfrm>
            <a:off x="1762694" y="1167570"/>
            <a:ext cx="1549500" cy="922800"/>
          </a:xfrm>
          <a:custGeom>
            <a:rect b="b" l="l" r="r" t="t"/>
            <a:pathLst>
              <a:path extrusionOk="0" h="120000" w="120000">
                <a:moveTo>
                  <a:pt x="109544" y="49677"/>
                </a:moveTo>
                <a:cubicBezTo>
                  <a:pt x="109910" y="49677"/>
                  <a:pt x="110172" y="51303"/>
                  <a:pt x="110302" y="51874"/>
                </a:cubicBezTo>
                <a:cubicBezTo>
                  <a:pt x="110485" y="52752"/>
                  <a:pt x="110355" y="54860"/>
                  <a:pt x="110773" y="55475"/>
                </a:cubicBezTo>
                <a:cubicBezTo>
                  <a:pt x="111008" y="55783"/>
                  <a:pt x="111766" y="55124"/>
                  <a:pt x="112001" y="55475"/>
                </a:cubicBezTo>
                <a:cubicBezTo>
                  <a:pt x="112524" y="56222"/>
                  <a:pt x="111844" y="59385"/>
                  <a:pt x="112419" y="60087"/>
                </a:cubicBezTo>
                <a:cubicBezTo>
                  <a:pt x="112576" y="60263"/>
                  <a:pt x="113073" y="59604"/>
                  <a:pt x="113230" y="59824"/>
                </a:cubicBezTo>
                <a:cubicBezTo>
                  <a:pt x="113465" y="60175"/>
                  <a:pt x="113387" y="61449"/>
                  <a:pt x="113230" y="61932"/>
                </a:cubicBezTo>
                <a:cubicBezTo>
                  <a:pt x="113125" y="62284"/>
                  <a:pt x="112524" y="62459"/>
                  <a:pt x="112419" y="62855"/>
                </a:cubicBezTo>
                <a:cubicBezTo>
                  <a:pt x="112289" y="63250"/>
                  <a:pt x="112367" y="64348"/>
                  <a:pt x="112550" y="64699"/>
                </a:cubicBezTo>
                <a:cubicBezTo>
                  <a:pt x="112733" y="65051"/>
                  <a:pt x="113439" y="64787"/>
                  <a:pt x="113648" y="65139"/>
                </a:cubicBezTo>
                <a:cubicBezTo>
                  <a:pt x="114118" y="65929"/>
                  <a:pt x="113648" y="68872"/>
                  <a:pt x="114197" y="69531"/>
                </a:cubicBezTo>
                <a:cubicBezTo>
                  <a:pt x="114615" y="70014"/>
                  <a:pt x="115922" y="68389"/>
                  <a:pt x="116262" y="69048"/>
                </a:cubicBezTo>
                <a:cubicBezTo>
                  <a:pt x="116445" y="69399"/>
                  <a:pt x="115791" y="70541"/>
                  <a:pt x="115974" y="70893"/>
                </a:cubicBezTo>
                <a:cubicBezTo>
                  <a:pt x="116262" y="71420"/>
                  <a:pt x="117412" y="69838"/>
                  <a:pt x="117621" y="70453"/>
                </a:cubicBezTo>
                <a:cubicBezTo>
                  <a:pt x="117882" y="71112"/>
                  <a:pt x="116758" y="72298"/>
                  <a:pt x="116523" y="73001"/>
                </a:cubicBezTo>
                <a:cubicBezTo>
                  <a:pt x="116392" y="73440"/>
                  <a:pt x="116340" y="74494"/>
                  <a:pt x="116131" y="74846"/>
                </a:cubicBezTo>
                <a:cubicBezTo>
                  <a:pt x="115687" y="75461"/>
                  <a:pt x="113988" y="74802"/>
                  <a:pt x="113935" y="75768"/>
                </a:cubicBezTo>
                <a:cubicBezTo>
                  <a:pt x="113883" y="76207"/>
                  <a:pt x="114615" y="76603"/>
                  <a:pt x="114876" y="76691"/>
                </a:cubicBezTo>
                <a:cubicBezTo>
                  <a:pt x="115321" y="76734"/>
                  <a:pt x="116131" y="76032"/>
                  <a:pt x="116523" y="75768"/>
                </a:cubicBezTo>
                <a:cubicBezTo>
                  <a:pt x="116915" y="75461"/>
                  <a:pt x="117621" y="74494"/>
                  <a:pt x="118039" y="74363"/>
                </a:cubicBezTo>
                <a:cubicBezTo>
                  <a:pt x="118405" y="74231"/>
                  <a:pt x="119268" y="74187"/>
                  <a:pt x="119555" y="74582"/>
                </a:cubicBezTo>
                <a:cubicBezTo>
                  <a:pt x="119817" y="74978"/>
                  <a:pt x="119790" y="76295"/>
                  <a:pt x="119817" y="76910"/>
                </a:cubicBezTo>
                <a:cubicBezTo>
                  <a:pt x="119869" y="77701"/>
                  <a:pt x="119790" y="79326"/>
                  <a:pt x="119817" y="80117"/>
                </a:cubicBezTo>
                <a:cubicBezTo>
                  <a:pt x="119843" y="80600"/>
                  <a:pt x="119973" y="81522"/>
                  <a:pt x="119973" y="81961"/>
                </a:cubicBezTo>
                <a:cubicBezTo>
                  <a:pt x="119947" y="82313"/>
                  <a:pt x="119973" y="83103"/>
                  <a:pt x="119817" y="83367"/>
                </a:cubicBezTo>
                <a:cubicBezTo>
                  <a:pt x="119477" y="83982"/>
                  <a:pt x="118405" y="84202"/>
                  <a:pt x="117908" y="84289"/>
                </a:cubicBezTo>
                <a:cubicBezTo>
                  <a:pt x="117490" y="84333"/>
                  <a:pt x="116654" y="83850"/>
                  <a:pt x="116262" y="84026"/>
                </a:cubicBezTo>
                <a:cubicBezTo>
                  <a:pt x="115556" y="84421"/>
                  <a:pt x="114720" y="86793"/>
                  <a:pt x="114066" y="87276"/>
                </a:cubicBezTo>
                <a:cubicBezTo>
                  <a:pt x="113204" y="87891"/>
                  <a:pt x="111296" y="87891"/>
                  <a:pt x="110355" y="87979"/>
                </a:cubicBezTo>
                <a:cubicBezTo>
                  <a:pt x="109387" y="88067"/>
                  <a:pt x="107479" y="88067"/>
                  <a:pt x="106512" y="87979"/>
                </a:cubicBezTo>
                <a:cubicBezTo>
                  <a:pt x="106042" y="87891"/>
                  <a:pt x="105049" y="87276"/>
                  <a:pt x="104604" y="87496"/>
                </a:cubicBezTo>
                <a:cubicBezTo>
                  <a:pt x="104160" y="87715"/>
                  <a:pt x="103611" y="89165"/>
                  <a:pt x="103219" y="89560"/>
                </a:cubicBezTo>
                <a:cubicBezTo>
                  <a:pt x="102748" y="90131"/>
                  <a:pt x="101598" y="90614"/>
                  <a:pt x="101154" y="91185"/>
                </a:cubicBezTo>
                <a:cubicBezTo>
                  <a:pt x="100553" y="92020"/>
                  <a:pt x="98775" y="94304"/>
                  <a:pt x="99246" y="95358"/>
                </a:cubicBezTo>
                <a:cubicBezTo>
                  <a:pt x="99795" y="96544"/>
                  <a:pt x="101729" y="93645"/>
                  <a:pt x="102539" y="93030"/>
                </a:cubicBezTo>
                <a:cubicBezTo>
                  <a:pt x="103036" y="92679"/>
                  <a:pt x="103925" y="91405"/>
                  <a:pt x="104447" y="91405"/>
                </a:cubicBezTo>
                <a:cubicBezTo>
                  <a:pt x="105022" y="91449"/>
                  <a:pt x="106251" y="92371"/>
                  <a:pt x="106382" y="93250"/>
                </a:cubicBezTo>
                <a:cubicBezTo>
                  <a:pt x="106512" y="94216"/>
                  <a:pt x="105101" y="95534"/>
                  <a:pt x="105153" y="96500"/>
                </a:cubicBezTo>
                <a:cubicBezTo>
                  <a:pt x="105205" y="97598"/>
                  <a:pt x="106408" y="99048"/>
                  <a:pt x="106930" y="99707"/>
                </a:cubicBezTo>
                <a:cubicBezTo>
                  <a:pt x="107898" y="100980"/>
                  <a:pt x="111296" y="101332"/>
                  <a:pt x="111322" y="103396"/>
                </a:cubicBezTo>
                <a:cubicBezTo>
                  <a:pt x="111348" y="105329"/>
                  <a:pt x="108316" y="106120"/>
                  <a:pt x="107349" y="107086"/>
                </a:cubicBezTo>
                <a:cubicBezTo>
                  <a:pt x="106355" y="108140"/>
                  <a:pt x="104630" y="111742"/>
                  <a:pt x="103506" y="111478"/>
                </a:cubicBezTo>
                <a:cubicBezTo>
                  <a:pt x="103193" y="111434"/>
                  <a:pt x="102644" y="110380"/>
                  <a:pt x="102670" y="109853"/>
                </a:cubicBezTo>
                <a:cubicBezTo>
                  <a:pt x="102748" y="107174"/>
                  <a:pt x="107009" y="105109"/>
                  <a:pt x="107349" y="102474"/>
                </a:cubicBezTo>
                <a:cubicBezTo>
                  <a:pt x="107375" y="102166"/>
                  <a:pt x="107218" y="101508"/>
                  <a:pt x="107061" y="101332"/>
                </a:cubicBezTo>
                <a:cubicBezTo>
                  <a:pt x="106800" y="101024"/>
                  <a:pt x="106016" y="101112"/>
                  <a:pt x="105702" y="101332"/>
                </a:cubicBezTo>
                <a:cubicBezTo>
                  <a:pt x="104473" y="102122"/>
                  <a:pt x="101703" y="107086"/>
                  <a:pt x="101703" y="107086"/>
                </a:cubicBezTo>
                <a:cubicBezTo>
                  <a:pt x="101703" y="107086"/>
                  <a:pt x="100788" y="106603"/>
                  <a:pt x="100605" y="106163"/>
                </a:cubicBezTo>
                <a:cubicBezTo>
                  <a:pt x="100004" y="104626"/>
                  <a:pt x="101076" y="100190"/>
                  <a:pt x="100344" y="98784"/>
                </a:cubicBezTo>
                <a:cubicBezTo>
                  <a:pt x="99978" y="98081"/>
                  <a:pt x="98645" y="97642"/>
                  <a:pt x="98148" y="98081"/>
                </a:cubicBezTo>
                <a:cubicBezTo>
                  <a:pt x="97547" y="98696"/>
                  <a:pt x="97468" y="101420"/>
                  <a:pt x="97181" y="102474"/>
                </a:cubicBezTo>
                <a:cubicBezTo>
                  <a:pt x="96998" y="103133"/>
                  <a:pt x="96580" y="104407"/>
                  <a:pt x="96371" y="105021"/>
                </a:cubicBezTo>
                <a:cubicBezTo>
                  <a:pt x="96109" y="105680"/>
                  <a:pt x="95691" y="107218"/>
                  <a:pt x="95273" y="107569"/>
                </a:cubicBezTo>
                <a:cubicBezTo>
                  <a:pt x="93809" y="108711"/>
                  <a:pt x="90333" y="105900"/>
                  <a:pt x="88817" y="106866"/>
                </a:cubicBezTo>
                <a:cubicBezTo>
                  <a:pt x="88399" y="107130"/>
                  <a:pt x="87797" y="108316"/>
                  <a:pt x="87588" y="108931"/>
                </a:cubicBezTo>
                <a:cubicBezTo>
                  <a:pt x="87275" y="109809"/>
                  <a:pt x="87379" y="112269"/>
                  <a:pt x="86883" y="112840"/>
                </a:cubicBezTo>
                <a:cubicBezTo>
                  <a:pt x="86151" y="113718"/>
                  <a:pt x="84164" y="112137"/>
                  <a:pt x="83328" y="112620"/>
                </a:cubicBezTo>
                <a:cubicBezTo>
                  <a:pt x="82883" y="112884"/>
                  <a:pt x="82282" y="114202"/>
                  <a:pt x="81942" y="114685"/>
                </a:cubicBezTo>
                <a:cubicBezTo>
                  <a:pt x="81080" y="115959"/>
                  <a:pt x="79642" y="119472"/>
                  <a:pt x="78518" y="119780"/>
                </a:cubicBezTo>
                <a:cubicBezTo>
                  <a:pt x="77891" y="119956"/>
                  <a:pt x="76375" y="119165"/>
                  <a:pt x="76192" y="118155"/>
                </a:cubicBezTo>
                <a:cubicBezTo>
                  <a:pt x="76061" y="117540"/>
                  <a:pt x="76793" y="116617"/>
                  <a:pt x="77002" y="116090"/>
                </a:cubicBezTo>
                <a:cubicBezTo>
                  <a:pt x="77473" y="114904"/>
                  <a:pt x="78858" y="112884"/>
                  <a:pt x="78937" y="111478"/>
                </a:cubicBezTo>
                <a:cubicBezTo>
                  <a:pt x="78989" y="110029"/>
                  <a:pt x="77813" y="107481"/>
                  <a:pt x="77421" y="106163"/>
                </a:cubicBezTo>
                <a:cubicBezTo>
                  <a:pt x="77028" y="104846"/>
                  <a:pt x="76401" y="101903"/>
                  <a:pt x="75774" y="100849"/>
                </a:cubicBezTo>
                <a:cubicBezTo>
                  <a:pt x="75251" y="99970"/>
                  <a:pt x="73787" y="99224"/>
                  <a:pt x="73160" y="98565"/>
                </a:cubicBezTo>
                <a:cubicBezTo>
                  <a:pt x="72585" y="97906"/>
                  <a:pt x="71618" y="96149"/>
                  <a:pt x="70964" y="95797"/>
                </a:cubicBezTo>
                <a:cubicBezTo>
                  <a:pt x="70311" y="95402"/>
                  <a:pt x="68900" y="95841"/>
                  <a:pt x="68220" y="95797"/>
                </a:cubicBezTo>
                <a:cubicBezTo>
                  <a:pt x="67122" y="95710"/>
                  <a:pt x="64927" y="95183"/>
                  <a:pt x="63829" y="95095"/>
                </a:cubicBezTo>
                <a:cubicBezTo>
                  <a:pt x="63097" y="95051"/>
                  <a:pt x="61424" y="96017"/>
                  <a:pt x="60954" y="95095"/>
                </a:cubicBezTo>
                <a:cubicBezTo>
                  <a:pt x="60771" y="94743"/>
                  <a:pt x="61084" y="93250"/>
                  <a:pt x="61084" y="93250"/>
                </a:cubicBezTo>
                <a:lnTo>
                  <a:pt x="19342" y="93469"/>
                </a:lnTo>
                <a:cubicBezTo>
                  <a:pt x="19342" y="93469"/>
                  <a:pt x="17878" y="90043"/>
                  <a:pt x="17277" y="89077"/>
                </a:cubicBezTo>
                <a:cubicBezTo>
                  <a:pt x="16832" y="88374"/>
                  <a:pt x="15682" y="87496"/>
                  <a:pt x="15212" y="86793"/>
                </a:cubicBezTo>
                <a:cubicBezTo>
                  <a:pt x="14741" y="86090"/>
                  <a:pt x="13800" y="84553"/>
                  <a:pt x="13565" y="83543"/>
                </a:cubicBezTo>
                <a:cubicBezTo>
                  <a:pt x="13356" y="82664"/>
                  <a:pt x="13461" y="80644"/>
                  <a:pt x="13434" y="79633"/>
                </a:cubicBezTo>
                <a:cubicBezTo>
                  <a:pt x="13408" y="78843"/>
                  <a:pt x="13670" y="76954"/>
                  <a:pt x="13304" y="76427"/>
                </a:cubicBezTo>
                <a:cubicBezTo>
                  <a:pt x="13016" y="75988"/>
                  <a:pt x="12075" y="77042"/>
                  <a:pt x="11788" y="76647"/>
                </a:cubicBezTo>
                <a:cubicBezTo>
                  <a:pt x="11500" y="76251"/>
                  <a:pt x="11866" y="74626"/>
                  <a:pt x="11657" y="74099"/>
                </a:cubicBezTo>
                <a:cubicBezTo>
                  <a:pt x="11500" y="73748"/>
                  <a:pt x="10821" y="73792"/>
                  <a:pt x="10690" y="73440"/>
                </a:cubicBezTo>
                <a:cubicBezTo>
                  <a:pt x="10402" y="72562"/>
                  <a:pt x="10795" y="70453"/>
                  <a:pt x="10978" y="69487"/>
                </a:cubicBezTo>
                <a:cubicBezTo>
                  <a:pt x="11082" y="68916"/>
                  <a:pt x="11657" y="67423"/>
                  <a:pt x="11657" y="67423"/>
                </a:cubicBezTo>
                <a:cubicBezTo>
                  <a:pt x="11657" y="67423"/>
                  <a:pt x="12859" y="66193"/>
                  <a:pt x="12755" y="65578"/>
                </a:cubicBezTo>
                <a:cubicBezTo>
                  <a:pt x="12598" y="64655"/>
                  <a:pt x="10951" y="65358"/>
                  <a:pt x="10559" y="64655"/>
                </a:cubicBezTo>
                <a:cubicBezTo>
                  <a:pt x="10089" y="63865"/>
                  <a:pt x="10402" y="61185"/>
                  <a:pt x="10010" y="60263"/>
                </a:cubicBezTo>
                <a:cubicBezTo>
                  <a:pt x="9854" y="59956"/>
                  <a:pt x="9331" y="59868"/>
                  <a:pt x="9174" y="59604"/>
                </a:cubicBezTo>
                <a:cubicBezTo>
                  <a:pt x="8886" y="58945"/>
                  <a:pt x="8991" y="57101"/>
                  <a:pt x="8782" y="56354"/>
                </a:cubicBezTo>
                <a:cubicBezTo>
                  <a:pt x="8364" y="55036"/>
                  <a:pt x="7214" y="52664"/>
                  <a:pt x="6429" y="51961"/>
                </a:cubicBezTo>
                <a:cubicBezTo>
                  <a:pt x="6220" y="51786"/>
                  <a:pt x="5671" y="51522"/>
                  <a:pt x="5489" y="51742"/>
                </a:cubicBezTo>
                <a:cubicBezTo>
                  <a:pt x="5253" y="52005"/>
                  <a:pt x="5436" y="53323"/>
                  <a:pt x="5201" y="53587"/>
                </a:cubicBezTo>
                <a:cubicBezTo>
                  <a:pt x="5018" y="53850"/>
                  <a:pt x="4443" y="53367"/>
                  <a:pt x="4234" y="53587"/>
                </a:cubicBezTo>
                <a:cubicBezTo>
                  <a:pt x="4025" y="53850"/>
                  <a:pt x="4077" y="55080"/>
                  <a:pt x="3842" y="55212"/>
                </a:cubicBezTo>
                <a:cubicBezTo>
                  <a:pt x="3424" y="55387"/>
                  <a:pt x="2692" y="54158"/>
                  <a:pt x="2456" y="53587"/>
                </a:cubicBezTo>
                <a:cubicBezTo>
                  <a:pt x="2169" y="52840"/>
                  <a:pt x="2326" y="50863"/>
                  <a:pt x="2038" y="50117"/>
                </a:cubicBezTo>
                <a:cubicBezTo>
                  <a:pt x="1934" y="49809"/>
                  <a:pt x="1594" y="49282"/>
                  <a:pt x="1359" y="49194"/>
                </a:cubicBezTo>
                <a:cubicBezTo>
                  <a:pt x="993" y="49106"/>
                  <a:pt x="0" y="50117"/>
                  <a:pt x="0" y="50117"/>
                </a:cubicBezTo>
                <a:lnTo>
                  <a:pt x="6952" y="9531"/>
                </a:lnTo>
                <a:cubicBezTo>
                  <a:pt x="6952" y="9531"/>
                  <a:pt x="10402" y="10322"/>
                  <a:pt x="11500" y="10893"/>
                </a:cubicBezTo>
                <a:cubicBezTo>
                  <a:pt x="12572" y="11508"/>
                  <a:pt x="14506" y="13660"/>
                  <a:pt x="15604" y="14143"/>
                </a:cubicBezTo>
                <a:cubicBezTo>
                  <a:pt x="15996" y="14319"/>
                  <a:pt x="16937" y="14802"/>
                  <a:pt x="17251" y="14363"/>
                </a:cubicBezTo>
                <a:cubicBezTo>
                  <a:pt x="17564" y="13923"/>
                  <a:pt x="17172" y="12210"/>
                  <a:pt x="17381" y="11595"/>
                </a:cubicBezTo>
                <a:cubicBezTo>
                  <a:pt x="17617" y="10937"/>
                  <a:pt x="18505" y="10190"/>
                  <a:pt x="18897" y="9751"/>
                </a:cubicBezTo>
                <a:cubicBezTo>
                  <a:pt x="19838" y="8696"/>
                  <a:pt x="21590" y="5622"/>
                  <a:pt x="22740" y="5622"/>
                </a:cubicBezTo>
                <a:cubicBezTo>
                  <a:pt x="23053" y="5622"/>
                  <a:pt x="23837" y="6237"/>
                  <a:pt x="23837" y="6764"/>
                </a:cubicBezTo>
                <a:cubicBezTo>
                  <a:pt x="23837" y="8125"/>
                  <a:pt x="20832" y="8477"/>
                  <a:pt x="21093" y="9751"/>
                </a:cubicBezTo>
                <a:cubicBezTo>
                  <a:pt x="21302" y="10893"/>
                  <a:pt x="23315" y="10014"/>
                  <a:pt x="23968" y="9531"/>
                </a:cubicBezTo>
                <a:cubicBezTo>
                  <a:pt x="24334" y="9267"/>
                  <a:pt x="24831" y="8213"/>
                  <a:pt x="25066" y="7686"/>
                </a:cubicBezTo>
                <a:cubicBezTo>
                  <a:pt x="25275" y="7203"/>
                  <a:pt x="25510" y="6017"/>
                  <a:pt x="25772" y="5622"/>
                </a:cubicBezTo>
                <a:cubicBezTo>
                  <a:pt x="25955" y="5314"/>
                  <a:pt x="26477" y="4787"/>
                  <a:pt x="26713" y="4919"/>
                </a:cubicBezTo>
                <a:cubicBezTo>
                  <a:pt x="27366" y="5270"/>
                  <a:pt x="27523" y="8213"/>
                  <a:pt x="28098" y="8828"/>
                </a:cubicBezTo>
                <a:cubicBezTo>
                  <a:pt x="28464" y="9267"/>
                  <a:pt x="29457" y="9575"/>
                  <a:pt x="29875" y="9311"/>
                </a:cubicBezTo>
                <a:cubicBezTo>
                  <a:pt x="30163" y="9136"/>
                  <a:pt x="30372" y="7642"/>
                  <a:pt x="30686" y="7686"/>
                </a:cubicBezTo>
                <a:cubicBezTo>
                  <a:pt x="31182" y="7730"/>
                  <a:pt x="31313" y="10322"/>
                  <a:pt x="31783" y="10453"/>
                </a:cubicBezTo>
                <a:cubicBezTo>
                  <a:pt x="32228" y="10585"/>
                  <a:pt x="32724" y="8740"/>
                  <a:pt x="33169" y="8609"/>
                </a:cubicBezTo>
                <a:cubicBezTo>
                  <a:pt x="34711" y="8125"/>
                  <a:pt x="37534" y="11376"/>
                  <a:pt x="39076" y="11815"/>
                </a:cubicBezTo>
                <a:cubicBezTo>
                  <a:pt x="39991" y="12122"/>
                  <a:pt x="41873" y="11683"/>
                  <a:pt x="42788" y="12079"/>
                </a:cubicBezTo>
                <a:cubicBezTo>
                  <a:pt x="43519" y="12386"/>
                  <a:pt x="45218" y="13177"/>
                  <a:pt x="45532" y="14363"/>
                </a:cubicBezTo>
                <a:cubicBezTo>
                  <a:pt x="45715" y="15153"/>
                  <a:pt x="44617" y="16998"/>
                  <a:pt x="44983" y="17613"/>
                </a:cubicBezTo>
                <a:cubicBezTo>
                  <a:pt x="45663" y="18755"/>
                  <a:pt x="47754" y="15373"/>
                  <a:pt x="48669" y="15768"/>
                </a:cubicBezTo>
                <a:cubicBezTo>
                  <a:pt x="49583" y="16120"/>
                  <a:pt x="50420" y="19590"/>
                  <a:pt x="51282" y="20117"/>
                </a:cubicBezTo>
                <a:cubicBezTo>
                  <a:pt x="51727" y="20424"/>
                  <a:pt x="52929" y="20556"/>
                  <a:pt x="53217" y="19897"/>
                </a:cubicBezTo>
                <a:cubicBezTo>
                  <a:pt x="53426" y="19414"/>
                  <a:pt x="52825" y="18184"/>
                  <a:pt x="52929" y="17613"/>
                </a:cubicBezTo>
                <a:cubicBezTo>
                  <a:pt x="53164" y="16339"/>
                  <a:pt x="54341" y="14011"/>
                  <a:pt x="55125" y="13923"/>
                </a:cubicBezTo>
                <a:cubicBezTo>
                  <a:pt x="55857" y="13836"/>
                  <a:pt x="56771" y="16471"/>
                  <a:pt x="57451" y="16910"/>
                </a:cubicBezTo>
                <a:cubicBezTo>
                  <a:pt x="59098" y="17920"/>
                  <a:pt x="62862" y="18799"/>
                  <a:pt x="64456" y="17613"/>
                </a:cubicBezTo>
                <a:cubicBezTo>
                  <a:pt x="64900" y="17262"/>
                  <a:pt x="65266" y="15461"/>
                  <a:pt x="65711" y="15065"/>
                </a:cubicBezTo>
                <a:cubicBezTo>
                  <a:pt x="66155" y="14626"/>
                  <a:pt x="67279" y="14231"/>
                  <a:pt x="67749" y="14582"/>
                </a:cubicBezTo>
                <a:cubicBezTo>
                  <a:pt x="68220" y="14934"/>
                  <a:pt x="68377" y="17174"/>
                  <a:pt x="68847" y="17349"/>
                </a:cubicBezTo>
                <a:cubicBezTo>
                  <a:pt x="69318" y="17569"/>
                  <a:pt x="70102" y="16207"/>
                  <a:pt x="70494" y="15768"/>
                </a:cubicBezTo>
                <a:cubicBezTo>
                  <a:pt x="70886" y="15329"/>
                  <a:pt x="71853" y="14670"/>
                  <a:pt x="72010" y="13923"/>
                </a:cubicBezTo>
                <a:cubicBezTo>
                  <a:pt x="72271" y="12606"/>
                  <a:pt x="71644" y="9707"/>
                  <a:pt x="71200" y="8609"/>
                </a:cubicBezTo>
                <a:cubicBezTo>
                  <a:pt x="70860" y="7774"/>
                  <a:pt x="69239" y="7291"/>
                  <a:pt x="69265" y="6281"/>
                </a:cubicBezTo>
                <a:cubicBezTo>
                  <a:pt x="69292" y="5534"/>
                  <a:pt x="70468" y="5226"/>
                  <a:pt x="70781" y="4655"/>
                </a:cubicBezTo>
                <a:cubicBezTo>
                  <a:pt x="71069" y="4172"/>
                  <a:pt x="71330" y="2855"/>
                  <a:pt x="71592" y="2371"/>
                </a:cubicBezTo>
                <a:cubicBezTo>
                  <a:pt x="72036" y="1625"/>
                  <a:pt x="73029" y="0"/>
                  <a:pt x="73657" y="87"/>
                </a:cubicBezTo>
                <a:cubicBezTo>
                  <a:pt x="74389" y="131"/>
                  <a:pt x="75643" y="2108"/>
                  <a:pt x="75852" y="3294"/>
                </a:cubicBezTo>
                <a:cubicBezTo>
                  <a:pt x="75983" y="4040"/>
                  <a:pt x="75329" y="5490"/>
                  <a:pt x="75303" y="6281"/>
                </a:cubicBezTo>
                <a:cubicBezTo>
                  <a:pt x="75277" y="6939"/>
                  <a:pt x="75382" y="8257"/>
                  <a:pt x="75565" y="8828"/>
                </a:cubicBezTo>
                <a:cubicBezTo>
                  <a:pt x="75800" y="9487"/>
                  <a:pt x="76715" y="10278"/>
                  <a:pt x="76950" y="10893"/>
                </a:cubicBezTo>
                <a:cubicBezTo>
                  <a:pt x="77264" y="11727"/>
                  <a:pt x="77081" y="14407"/>
                  <a:pt x="77630" y="14582"/>
                </a:cubicBezTo>
                <a:cubicBezTo>
                  <a:pt x="78335" y="14802"/>
                  <a:pt x="78727" y="10761"/>
                  <a:pt x="79407" y="10893"/>
                </a:cubicBezTo>
                <a:cubicBezTo>
                  <a:pt x="79956" y="11024"/>
                  <a:pt x="80270" y="13265"/>
                  <a:pt x="80374" y="14143"/>
                </a:cubicBezTo>
                <a:cubicBezTo>
                  <a:pt x="80531" y="15417"/>
                  <a:pt x="79695" y="18491"/>
                  <a:pt x="80243" y="19414"/>
                </a:cubicBezTo>
                <a:cubicBezTo>
                  <a:pt x="80479" y="19853"/>
                  <a:pt x="81341" y="19765"/>
                  <a:pt x="81603" y="19414"/>
                </a:cubicBezTo>
                <a:cubicBezTo>
                  <a:pt x="81995" y="18975"/>
                  <a:pt x="81916" y="17086"/>
                  <a:pt x="82152" y="16427"/>
                </a:cubicBezTo>
                <a:cubicBezTo>
                  <a:pt x="82517" y="15461"/>
                  <a:pt x="83746" y="14187"/>
                  <a:pt x="84086" y="13221"/>
                </a:cubicBezTo>
                <a:cubicBezTo>
                  <a:pt x="84452" y="12210"/>
                  <a:pt x="84321" y="9443"/>
                  <a:pt x="84896" y="8828"/>
                </a:cubicBezTo>
                <a:cubicBezTo>
                  <a:pt x="85628" y="8038"/>
                  <a:pt x="87667" y="8653"/>
                  <a:pt x="88346" y="9531"/>
                </a:cubicBezTo>
                <a:cubicBezTo>
                  <a:pt x="88869" y="10190"/>
                  <a:pt x="89522" y="12606"/>
                  <a:pt x="89287" y="13660"/>
                </a:cubicBezTo>
                <a:cubicBezTo>
                  <a:pt x="89157" y="14319"/>
                  <a:pt x="88085" y="14450"/>
                  <a:pt x="87928" y="15065"/>
                </a:cubicBezTo>
                <a:cubicBezTo>
                  <a:pt x="87614" y="16295"/>
                  <a:pt x="88947" y="19150"/>
                  <a:pt x="88608" y="20380"/>
                </a:cubicBezTo>
                <a:cubicBezTo>
                  <a:pt x="88085" y="22269"/>
                  <a:pt x="85419" y="24816"/>
                  <a:pt x="84216" y="24289"/>
                </a:cubicBezTo>
                <a:cubicBezTo>
                  <a:pt x="83903" y="24158"/>
                  <a:pt x="83824" y="22708"/>
                  <a:pt x="83537" y="22445"/>
                </a:cubicBezTo>
                <a:cubicBezTo>
                  <a:pt x="83014" y="22005"/>
                  <a:pt x="81629" y="22005"/>
                  <a:pt x="81184" y="22664"/>
                </a:cubicBezTo>
                <a:cubicBezTo>
                  <a:pt x="80818" y="23235"/>
                  <a:pt x="81158" y="25387"/>
                  <a:pt x="80792" y="25915"/>
                </a:cubicBezTo>
                <a:cubicBezTo>
                  <a:pt x="80243" y="26617"/>
                  <a:pt x="78675" y="26354"/>
                  <a:pt x="78048" y="25915"/>
                </a:cubicBezTo>
                <a:cubicBezTo>
                  <a:pt x="77760" y="25695"/>
                  <a:pt x="77499" y="24685"/>
                  <a:pt x="77211" y="24509"/>
                </a:cubicBezTo>
                <a:cubicBezTo>
                  <a:pt x="76950" y="24377"/>
                  <a:pt x="76270" y="24333"/>
                  <a:pt x="76114" y="24729"/>
                </a:cubicBezTo>
                <a:cubicBezTo>
                  <a:pt x="75931" y="25080"/>
                  <a:pt x="76087" y="26222"/>
                  <a:pt x="76244" y="26573"/>
                </a:cubicBezTo>
                <a:cubicBezTo>
                  <a:pt x="76689" y="27496"/>
                  <a:pt x="78544" y="27188"/>
                  <a:pt x="78858" y="28199"/>
                </a:cubicBezTo>
                <a:cubicBezTo>
                  <a:pt x="79146" y="29165"/>
                  <a:pt x="78544" y="31493"/>
                  <a:pt x="78179" y="32371"/>
                </a:cubicBezTo>
                <a:cubicBezTo>
                  <a:pt x="77943" y="32942"/>
                  <a:pt x="77185" y="33733"/>
                  <a:pt x="76793" y="33953"/>
                </a:cubicBezTo>
                <a:cubicBezTo>
                  <a:pt x="76297" y="34304"/>
                  <a:pt x="75068" y="33953"/>
                  <a:pt x="74598" y="34436"/>
                </a:cubicBezTo>
                <a:cubicBezTo>
                  <a:pt x="74127" y="34919"/>
                  <a:pt x="73761" y="36939"/>
                  <a:pt x="73369" y="37642"/>
                </a:cubicBezTo>
                <a:cubicBezTo>
                  <a:pt x="72742" y="38828"/>
                  <a:pt x="71095" y="40585"/>
                  <a:pt x="70363" y="41595"/>
                </a:cubicBezTo>
                <a:cubicBezTo>
                  <a:pt x="69710" y="42474"/>
                  <a:pt x="68429" y="44231"/>
                  <a:pt x="67880" y="45285"/>
                </a:cubicBezTo>
                <a:cubicBezTo>
                  <a:pt x="67279" y="46471"/>
                  <a:pt x="66129" y="49062"/>
                  <a:pt x="65841" y="50600"/>
                </a:cubicBezTo>
                <a:cubicBezTo>
                  <a:pt x="65632" y="51522"/>
                  <a:pt x="65345" y="53718"/>
                  <a:pt x="65685" y="54509"/>
                </a:cubicBezTo>
                <a:cubicBezTo>
                  <a:pt x="65998" y="55168"/>
                  <a:pt x="67253" y="54597"/>
                  <a:pt x="67619" y="55212"/>
                </a:cubicBezTo>
                <a:cubicBezTo>
                  <a:pt x="68324" y="56354"/>
                  <a:pt x="67828" y="60571"/>
                  <a:pt x="68586" y="61669"/>
                </a:cubicBezTo>
                <a:cubicBezTo>
                  <a:pt x="69370" y="62855"/>
                  <a:pt x="71853" y="61800"/>
                  <a:pt x="72820" y="62591"/>
                </a:cubicBezTo>
                <a:cubicBezTo>
                  <a:pt x="73683" y="63250"/>
                  <a:pt x="74728" y="66281"/>
                  <a:pt x="75565" y="66983"/>
                </a:cubicBezTo>
                <a:cubicBezTo>
                  <a:pt x="75957" y="67291"/>
                  <a:pt x="76872" y="67071"/>
                  <a:pt x="77211" y="67423"/>
                </a:cubicBezTo>
                <a:cubicBezTo>
                  <a:pt x="77760" y="67906"/>
                  <a:pt x="78309" y="70058"/>
                  <a:pt x="78858" y="70409"/>
                </a:cubicBezTo>
                <a:cubicBezTo>
                  <a:pt x="79538" y="70849"/>
                  <a:pt x="81237" y="69092"/>
                  <a:pt x="81759" y="69970"/>
                </a:cubicBezTo>
                <a:cubicBezTo>
                  <a:pt x="82361" y="70980"/>
                  <a:pt x="81550" y="74275"/>
                  <a:pt x="81472" y="75724"/>
                </a:cubicBezTo>
                <a:cubicBezTo>
                  <a:pt x="81420" y="76998"/>
                  <a:pt x="81054" y="79546"/>
                  <a:pt x="81211" y="80819"/>
                </a:cubicBezTo>
                <a:cubicBezTo>
                  <a:pt x="81315" y="81830"/>
                  <a:pt x="81812" y="83894"/>
                  <a:pt x="82308" y="84509"/>
                </a:cubicBezTo>
                <a:cubicBezTo>
                  <a:pt x="82544" y="84816"/>
                  <a:pt x="83249" y="84904"/>
                  <a:pt x="83537" y="84729"/>
                </a:cubicBezTo>
                <a:cubicBezTo>
                  <a:pt x="83877" y="84509"/>
                  <a:pt x="84138" y="82928"/>
                  <a:pt x="84504" y="82884"/>
                </a:cubicBezTo>
                <a:cubicBezTo>
                  <a:pt x="84896" y="82840"/>
                  <a:pt x="85340" y="84641"/>
                  <a:pt x="85732" y="84509"/>
                </a:cubicBezTo>
                <a:cubicBezTo>
                  <a:pt x="86072" y="84377"/>
                  <a:pt x="86177" y="82972"/>
                  <a:pt x="86281" y="82401"/>
                </a:cubicBezTo>
                <a:cubicBezTo>
                  <a:pt x="86543" y="80995"/>
                  <a:pt x="86935" y="78140"/>
                  <a:pt x="86961" y="76647"/>
                </a:cubicBezTo>
                <a:cubicBezTo>
                  <a:pt x="86987" y="76076"/>
                  <a:pt x="86830" y="74934"/>
                  <a:pt x="86830" y="74363"/>
                </a:cubicBezTo>
                <a:cubicBezTo>
                  <a:pt x="86830" y="73352"/>
                  <a:pt x="86778" y="71244"/>
                  <a:pt x="87092" y="70409"/>
                </a:cubicBezTo>
                <a:cubicBezTo>
                  <a:pt x="87484" y="69531"/>
                  <a:pt x="89052" y="69267"/>
                  <a:pt x="89444" y="68345"/>
                </a:cubicBezTo>
                <a:cubicBezTo>
                  <a:pt x="90620" y="65622"/>
                  <a:pt x="88608" y="58770"/>
                  <a:pt x="88608" y="54948"/>
                </a:cubicBezTo>
                <a:cubicBezTo>
                  <a:pt x="88608" y="54289"/>
                  <a:pt x="89862" y="54377"/>
                  <a:pt x="90124" y="53806"/>
                </a:cubicBezTo>
                <a:cubicBezTo>
                  <a:pt x="90620" y="52752"/>
                  <a:pt x="90751" y="49853"/>
                  <a:pt x="90673" y="48491"/>
                </a:cubicBezTo>
                <a:cubicBezTo>
                  <a:pt x="90646" y="48008"/>
                  <a:pt x="90280" y="47130"/>
                  <a:pt x="90254" y="46647"/>
                </a:cubicBezTo>
                <a:cubicBezTo>
                  <a:pt x="90202" y="45592"/>
                  <a:pt x="90437" y="43484"/>
                  <a:pt x="90673" y="42518"/>
                </a:cubicBezTo>
                <a:cubicBezTo>
                  <a:pt x="90934" y="41332"/>
                  <a:pt x="91587" y="38653"/>
                  <a:pt x="92319" y="38345"/>
                </a:cubicBezTo>
                <a:cubicBezTo>
                  <a:pt x="92999" y="38081"/>
                  <a:pt x="94097" y="40366"/>
                  <a:pt x="94776" y="40673"/>
                </a:cubicBezTo>
                <a:cubicBezTo>
                  <a:pt x="95613" y="41024"/>
                  <a:pt x="97416" y="40102"/>
                  <a:pt x="98226" y="40673"/>
                </a:cubicBezTo>
                <a:cubicBezTo>
                  <a:pt x="98671" y="40980"/>
                  <a:pt x="99246" y="42386"/>
                  <a:pt x="99586" y="42957"/>
                </a:cubicBezTo>
                <a:cubicBezTo>
                  <a:pt x="99925" y="43616"/>
                  <a:pt x="100553" y="45021"/>
                  <a:pt x="100971" y="45505"/>
                </a:cubicBezTo>
                <a:cubicBezTo>
                  <a:pt x="101441" y="46076"/>
                  <a:pt x="103010" y="45944"/>
                  <a:pt x="103167" y="46910"/>
                </a:cubicBezTo>
                <a:cubicBezTo>
                  <a:pt x="103271" y="47525"/>
                  <a:pt x="102330" y="48360"/>
                  <a:pt x="102199" y="48975"/>
                </a:cubicBezTo>
                <a:cubicBezTo>
                  <a:pt x="101860" y="50688"/>
                  <a:pt x="101677" y="54729"/>
                  <a:pt x="102330" y="56134"/>
                </a:cubicBezTo>
                <a:cubicBezTo>
                  <a:pt x="102696" y="56925"/>
                  <a:pt x="104055" y="57320"/>
                  <a:pt x="104656" y="57276"/>
                </a:cubicBezTo>
                <a:cubicBezTo>
                  <a:pt x="105310" y="57276"/>
                  <a:pt x="106617" y="56573"/>
                  <a:pt x="107140" y="55915"/>
                </a:cubicBezTo>
                <a:cubicBezTo>
                  <a:pt x="107479" y="55475"/>
                  <a:pt x="107871" y="54158"/>
                  <a:pt x="108107" y="53587"/>
                </a:cubicBezTo>
                <a:cubicBezTo>
                  <a:pt x="108525" y="52664"/>
                  <a:pt x="108865" y="49677"/>
                  <a:pt x="109544" y="4967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2" name="Google Shape;732;p61"/>
          <p:cNvSpPr/>
          <p:nvPr/>
        </p:nvSpPr>
        <p:spPr>
          <a:xfrm>
            <a:off x="3228650" y="1825392"/>
            <a:ext cx="119100" cy="122100"/>
          </a:xfrm>
          <a:custGeom>
            <a:rect b="b" l="l" r="r" t="t"/>
            <a:pathLst>
              <a:path extrusionOk="0" h="120000" w="120000">
                <a:moveTo>
                  <a:pt x="61869" y="1000"/>
                </a:moveTo>
                <a:cubicBezTo>
                  <a:pt x="64589" y="3666"/>
                  <a:pt x="55750" y="3000"/>
                  <a:pt x="53031" y="5666"/>
                </a:cubicBezTo>
                <a:cubicBezTo>
                  <a:pt x="49631" y="8333"/>
                  <a:pt x="46232" y="16333"/>
                  <a:pt x="43852" y="19666"/>
                </a:cubicBezTo>
                <a:cubicBezTo>
                  <a:pt x="41133" y="23666"/>
                  <a:pt x="35354" y="32333"/>
                  <a:pt x="31614" y="35333"/>
                </a:cubicBezTo>
                <a:cubicBezTo>
                  <a:pt x="27535" y="38333"/>
                  <a:pt x="16997" y="40666"/>
                  <a:pt x="13597" y="44000"/>
                </a:cubicBezTo>
                <a:cubicBezTo>
                  <a:pt x="9858" y="48000"/>
                  <a:pt x="5779" y="58333"/>
                  <a:pt x="4759" y="63333"/>
                </a:cubicBezTo>
                <a:cubicBezTo>
                  <a:pt x="3059" y="70000"/>
                  <a:pt x="0" y="86000"/>
                  <a:pt x="4759" y="91333"/>
                </a:cubicBezTo>
                <a:cubicBezTo>
                  <a:pt x="8498" y="95666"/>
                  <a:pt x="22096" y="95666"/>
                  <a:pt x="27875" y="94666"/>
                </a:cubicBezTo>
                <a:cubicBezTo>
                  <a:pt x="33314" y="94000"/>
                  <a:pt x="42152" y="87333"/>
                  <a:pt x="47592" y="86000"/>
                </a:cubicBezTo>
                <a:cubicBezTo>
                  <a:pt x="51331" y="85333"/>
                  <a:pt x="60509" y="83333"/>
                  <a:pt x="63569" y="86000"/>
                </a:cubicBezTo>
                <a:cubicBezTo>
                  <a:pt x="68668" y="90333"/>
                  <a:pt x="62889" y="107000"/>
                  <a:pt x="67308" y="112333"/>
                </a:cubicBezTo>
                <a:cubicBezTo>
                  <a:pt x="69688" y="115333"/>
                  <a:pt x="78186" y="119666"/>
                  <a:pt x="81586" y="117666"/>
                </a:cubicBezTo>
                <a:cubicBezTo>
                  <a:pt x="85325" y="115000"/>
                  <a:pt x="77507" y="101333"/>
                  <a:pt x="81586" y="98333"/>
                </a:cubicBezTo>
                <a:cubicBezTo>
                  <a:pt x="83966" y="96333"/>
                  <a:pt x="91444" y="99666"/>
                  <a:pt x="93824" y="101666"/>
                </a:cubicBezTo>
                <a:cubicBezTo>
                  <a:pt x="96883" y="104666"/>
                  <a:pt x="95184" y="117333"/>
                  <a:pt x="99263" y="117666"/>
                </a:cubicBezTo>
                <a:cubicBezTo>
                  <a:pt x="106062" y="118000"/>
                  <a:pt x="107422" y="99333"/>
                  <a:pt x="110141" y="93000"/>
                </a:cubicBezTo>
                <a:cubicBezTo>
                  <a:pt x="112181" y="87666"/>
                  <a:pt x="118300" y="77666"/>
                  <a:pt x="118980" y="72000"/>
                </a:cubicBezTo>
                <a:cubicBezTo>
                  <a:pt x="119660" y="64666"/>
                  <a:pt x="118300" y="48000"/>
                  <a:pt x="113541" y="42333"/>
                </a:cubicBezTo>
                <a:cubicBezTo>
                  <a:pt x="111161" y="39333"/>
                  <a:pt x="103002" y="37666"/>
                  <a:pt x="99263" y="37000"/>
                </a:cubicBezTo>
                <a:cubicBezTo>
                  <a:pt x="94844" y="36333"/>
                  <a:pt x="84985" y="39666"/>
                  <a:pt x="81586" y="37000"/>
                </a:cubicBezTo>
                <a:cubicBezTo>
                  <a:pt x="77507" y="34333"/>
                  <a:pt x="74787" y="24333"/>
                  <a:pt x="74447" y="19666"/>
                </a:cubicBezTo>
                <a:cubicBezTo>
                  <a:pt x="74107" y="16666"/>
                  <a:pt x="77507" y="10000"/>
                  <a:pt x="76147" y="7333"/>
                </a:cubicBezTo>
                <a:cubicBezTo>
                  <a:pt x="74107" y="4000"/>
                  <a:pt x="63909" y="4333"/>
                  <a:pt x="66628" y="1666"/>
                </a:cubicBezTo>
                <a:cubicBezTo>
                  <a:pt x="67648" y="666"/>
                  <a:pt x="60849" y="0"/>
                  <a:pt x="61869" y="1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3" name="Google Shape;733;p61"/>
          <p:cNvSpPr/>
          <p:nvPr/>
        </p:nvSpPr>
        <p:spPr>
          <a:xfrm>
            <a:off x="3329853" y="1913200"/>
            <a:ext cx="26700" cy="38700"/>
          </a:xfrm>
          <a:custGeom>
            <a:rect b="b" l="l" r="r" t="t"/>
            <a:pathLst>
              <a:path extrusionOk="0" h="120000" w="120000">
                <a:moveTo>
                  <a:pt x="103500" y="9557"/>
                </a:moveTo>
                <a:cubicBezTo>
                  <a:pt x="118500" y="12743"/>
                  <a:pt x="97500" y="42477"/>
                  <a:pt x="96000" y="54159"/>
                </a:cubicBezTo>
                <a:cubicBezTo>
                  <a:pt x="93000" y="64778"/>
                  <a:pt x="99000" y="90265"/>
                  <a:pt x="88500" y="98761"/>
                </a:cubicBezTo>
                <a:cubicBezTo>
                  <a:pt x="76500" y="107256"/>
                  <a:pt x="34500" y="118938"/>
                  <a:pt x="25500" y="109380"/>
                </a:cubicBezTo>
                <a:cubicBezTo>
                  <a:pt x="0" y="87079"/>
                  <a:pt x="64500" y="0"/>
                  <a:pt x="103500" y="955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4" name="Google Shape;734;p61"/>
          <p:cNvSpPr/>
          <p:nvPr/>
        </p:nvSpPr>
        <p:spPr>
          <a:xfrm>
            <a:off x="2157088" y="1042555"/>
            <a:ext cx="199500" cy="138300"/>
          </a:xfrm>
          <a:custGeom>
            <a:rect b="b" l="l" r="r" t="t"/>
            <a:pathLst>
              <a:path extrusionOk="0" h="120000" w="120000">
                <a:moveTo>
                  <a:pt x="38578" y="6116"/>
                </a:moveTo>
                <a:cubicBezTo>
                  <a:pt x="31472" y="7281"/>
                  <a:pt x="27208" y="31456"/>
                  <a:pt x="23553" y="39902"/>
                </a:cubicBezTo>
                <a:cubicBezTo>
                  <a:pt x="21319" y="45145"/>
                  <a:pt x="17461" y="56213"/>
                  <a:pt x="15025" y="61165"/>
                </a:cubicBezTo>
                <a:cubicBezTo>
                  <a:pt x="11776" y="67864"/>
                  <a:pt x="203" y="77475"/>
                  <a:pt x="203" y="85631"/>
                </a:cubicBezTo>
                <a:cubicBezTo>
                  <a:pt x="0" y="91747"/>
                  <a:pt x="7715" y="100194"/>
                  <a:pt x="10761" y="103980"/>
                </a:cubicBezTo>
                <a:cubicBezTo>
                  <a:pt x="14619" y="108640"/>
                  <a:pt x="22741" y="119126"/>
                  <a:pt x="27817" y="119417"/>
                </a:cubicBezTo>
                <a:cubicBezTo>
                  <a:pt x="36954" y="119708"/>
                  <a:pt x="51979" y="101359"/>
                  <a:pt x="59898" y="94951"/>
                </a:cubicBezTo>
                <a:cubicBezTo>
                  <a:pt x="64162" y="91165"/>
                  <a:pt x="72284" y="82427"/>
                  <a:pt x="76954" y="79514"/>
                </a:cubicBezTo>
                <a:cubicBezTo>
                  <a:pt x="83045" y="76019"/>
                  <a:pt x="96649" y="74563"/>
                  <a:pt x="102538" y="70485"/>
                </a:cubicBezTo>
                <a:cubicBezTo>
                  <a:pt x="107208" y="66990"/>
                  <a:pt x="119390" y="59708"/>
                  <a:pt x="119593" y="52135"/>
                </a:cubicBezTo>
                <a:cubicBezTo>
                  <a:pt x="119796" y="41650"/>
                  <a:pt x="104568" y="29126"/>
                  <a:pt x="98274" y="24466"/>
                </a:cubicBezTo>
                <a:cubicBezTo>
                  <a:pt x="91979" y="19805"/>
                  <a:pt x="76751" y="20388"/>
                  <a:pt x="70456" y="15436"/>
                </a:cubicBezTo>
                <a:cubicBezTo>
                  <a:pt x="67208" y="12815"/>
                  <a:pt x="63553" y="0"/>
                  <a:pt x="59898" y="0"/>
                </a:cubicBezTo>
                <a:cubicBezTo>
                  <a:pt x="55228" y="0"/>
                  <a:pt x="51573" y="18349"/>
                  <a:pt x="47106" y="18349"/>
                </a:cubicBezTo>
                <a:cubicBezTo>
                  <a:pt x="44060" y="18349"/>
                  <a:pt x="41421" y="5825"/>
                  <a:pt x="38578" y="6116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5" name="Google Shape;735;p61"/>
          <p:cNvSpPr/>
          <p:nvPr/>
        </p:nvSpPr>
        <p:spPr>
          <a:xfrm>
            <a:off x="2282103" y="1097622"/>
            <a:ext cx="291600" cy="162300"/>
          </a:xfrm>
          <a:custGeom>
            <a:rect b="b" l="l" r="r" t="t"/>
            <a:pathLst>
              <a:path extrusionOk="0" h="120000" w="120000">
                <a:moveTo>
                  <a:pt x="37500" y="15031"/>
                </a:moveTo>
                <a:cubicBezTo>
                  <a:pt x="33333" y="18288"/>
                  <a:pt x="23888" y="23799"/>
                  <a:pt x="21527" y="30814"/>
                </a:cubicBezTo>
                <a:cubicBezTo>
                  <a:pt x="20555" y="33569"/>
                  <a:pt x="22777" y="41586"/>
                  <a:pt x="21527" y="43841"/>
                </a:cubicBezTo>
                <a:cubicBezTo>
                  <a:pt x="18194" y="50354"/>
                  <a:pt x="6111" y="40835"/>
                  <a:pt x="2500" y="46597"/>
                </a:cubicBezTo>
                <a:cubicBezTo>
                  <a:pt x="1111" y="48851"/>
                  <a:pt x="0" y="56868"/>
                  <a:pt x="972" y="59624"/>
                </a:cubicBezTo>
                <a:cubicBezTo>
                  <a:pt x="5416" y="71398"/>
                  <a:pt x="31527" y="56116"/>
                  <a:pt x="31666" y="70146"/>
                </a:cubicBezTo>
                <a:cubicBezTo>
                  <a:pt x="31944" y="81169"/>
                  <a:pt x="13611" y="75407"/>
                  <a:pt x="8333" y="80668"/>
                </a:cubicBezTo>
                <a:cubicBezTo>
                  <a:pt x="6944" y="82171"/>
                  <a:pt x="3750" y="85929"/>
                  <a:pt x="3888" y="88684"/>
                </a:cubicBezTo>
                <a:cubicBezTo>
                  <a:pt x="4583" y="96701"/>
                  <a:pt x="15972" y="100709"/>
                  <a:pt x="20000" y="104467"/>
                </a:cubicBezTo>
                <a:cubicBezTo>
                  <a:pt x="23611" y="107974"/>
                  <a:pt x="30555" y="115991"/>
                  <a:pt x="34583" y="117494"/>
                </a:cubicBezTo>
                <a:cubicBezTo>
                  <a:pt x="39583" y="119749"/>
                  <a:pt x="49861" y="117745"/>
                  <a:pt x="55000" y="117494"/>
                </a:cubicBezTo>
                <a:cubicBezTo>
                  <a:pt x="63750" y="117244"/>
                  <a:pt x="81250" y="116743"/>
                  <a:pt x="90000" y="114989"/>
                </a:cubicBezTo>
                <a:cubicBezTo>
                  <a:pt x="95555" y="113736"/>
                  <a:pt x="109305" y="115991"/>
                  <a:pt x="111944" y="106972"/>
                </a:cubicBezTo>
                <a:cubicBezTo>
                  <a:pt x="113750" y="100709"/>
                  <a:pt x="104166" y="86931"/>
                  <a:pt x="106111" y="80668"/>
                </a:cubicBezTo>
                <a:cubicBezTo>
                  <a:pt x="107638" y="75407"/>
                  <a:pt x="118611" y="81419"/>
                  <a:pt x="119166" y="75407"/>
                </a:cubicBezTo>
                <a:cubicBezTo>
                  <a:pt x="119861" y="67891"/>
                  <a:pt x="107500" y="65386"/>
                  <a:pt x="104583" y="59624"/>
                </a:cubicBezTo>
                <a:cubicBezTo>
                  <a:pt x="101250" y="53110"/>
                  <a:pt x="95972" y="37077"/>
                  <a:pt x="95833" y="28058"/>
                </a:cubicBezTo>
                <a:cubicBezTo>
                  <a:pt x="95833" y="23048"/>
                  <a:pt x="101527" y="14279"/>
                  <a:pt x="100277" y="9770"/>
                </a:cubicBezTo>
                <a:cubicBezTo>
                  <a:pt x="98055" y="2755"/>
                  <a:pt x="86388" y="0"/>
                  <a:pt x="82777" y="4509"/>
                </a:cubicBezTo>
                <a:cubicBezTo>
                  <a:pt x="78750" y="9269"/>
                  <a:pt x="83055" y="36576"/>
                  <a:pt x="78333" y="38830"/>
                </a:cubicBezTo>
                <a:cubicBezTo>
                  <a:pt x="75138" y="40083"/>
                  <a:pt x="71944" y="24551"/>
                  <a:pt x="69583" y="20292"/>
                </a:cubicBezTo>
                <a:cubicBezTo>
                  <a:pt x="67916" y="17286"/>
                  <a:pt x="64583" y="9018"/>
                  <a:pt x="62361" y="9770"/>
                </a:cubicBezTo>
                <a:cubicBezTo>
                  <a:pt x="59444" y="10772"/>
                  <a:pt x="59444" y="28308"/>
                  <a:pt x="56527" y="28308"/>
                </a:cubicBezTo>
                <a:cubicBezTo>
                  <a:pt x="53194" y="28058"/>
                  <a:pt x="53611" y="9519"/>
                  <a:pt x="50694" y="7265"/>
                </a:cubicBezTo>
                <a:cubicBezTo>
                  <a:pt x="47500" y="4759"/>
                  <a:pt x="40694" y="12526"/>
                  <a:pt x="37500" y="1503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61"/>
          <p:cNvSpPr/>
          <p:nvPr/>
        </p:nvSpPr>
        <p:spPr>
          <a:xfrm>
            <a:off x="2512787" y="1075297"/>
            <a:ext cx="40200" cy="20700"/>
          </a:xfrm>
          <a:custGeom>
            <a:rect b="b" l="l" r="r" t="t"/>
            <a:pathLst>
              <a:path extrusionOk="0" h="120000" w="120000">
                <a:moveTo>
                  <a:pt x="59495" y="118000"/>
                </a:moveTo>
                <a:cubicBezTo>
                  <a:pt x="92773" y="118000"/>
                  <a:pt x="118991" y="90000"/>
                  <a:pt x="118991" y="58000"/>
                </a:cubicBezTo>
                <a:cubicBezTo>
                  <a:pt x="118991" y="24000"/>
                  <a:pt x="92773" y="0"/>
                  <a:pt x="59495" y="0"/>
                </a:cubicBezTo>
                <a:cubicBezTo>
                  <a:pt x="26218" y="0"/>
                  <a:pt x="0" y="24000"/>
                  <a:pt x="0" y="58000"/>
                </a:cubicBezTo>
                <a:cubicBezTo>
                  <a:pt x="0" y="90000"/>
                  <a:pt x="26218" y="118000"/>
                  <a:pt x="59495" y="118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61"/>
          <p:cNvSpPr/>
          <p:nvPr/>
        </p:nvSpPr>
        <p:spPr>
          <a:xfrm>
            <a:off x="2259780" y="930934"/>
            <a:ext cx="132600" cy="83400"/>
          </a:xfrm>
          <a:custGeom>
            <a:rect b="b" l="l" r="r" t="t"/>
            <a:pathLst>
              <a:path extrusionOk="0" h="120000" w="120000">
                <a:moveTo>
                  <a:pt x="112653" y="7228"/>
                </a:moveTo>
                <a:cubicBezTo>
                  <a:pt x="106530" y="0"/>
                  <a:pt x="90918" y="17831"/>
                  <a:pt x="83571" y="22168"/>
                </a:cubicBezTo>
                <a:cubicBezTo>
                  <a:pt x="73163" y="28915"/>
                  <a:pt x="52653" y="46746"/>
                  <a:pt x="41938" y="52530"/>
                </a:cubicBezTo>
                <a:cubicBezTo>
                  <a:pt x="33367" y="57831"/>
                  <a:pt x="12551" y="57349"/>
                  <a:pt x="6734" y="67951"/>
                </a:cubicBezTo>
                <a:cubicBezTo>
                  <a:pt x="2755" y="74698"/>
                  <a:pt x="0" y="96385"/>
                  <a:pt x="3367" y="103132"/>
                </a:cubicBezTo>
                <a:cubicBezTo>
                  <a:pt x="10714" y="118554"/>
                  <a:pt x="40102" y="119518"/>
                  <a:pt x="51734" y="113253"/>
                </a:cubicBezTo>
                <a:cubicBezTo>
                  <a:pt x="62448" y="107951"/>
                  <a:pt x="73163" y="69879"/>
                  <a:pt x="83571" y="62650"/>
                </a:cubicBezTo>
                <a:cubicBezTo>
                  <a:pt x="90306" y="58795"/>
                  <a:pt x="107448" y="70843"/>
                  <a:pt x="112653" y="62650"/>
                </a:cubicBezTo>
                <a:cubicBezTo>
                  <a:pt x="118775" y="53012"/>
                  <a:pt x="119693" y="15421"/>
                  <a:pt x="112653" y="722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61"/>
          <p:cNvSpPr/>
          <p:nvPr/>
        </p:nvSpPr>
        <p:spPr>
          <a:xfrm>
            <a:off x="2338658" y="1005348"/>
            <a:ext cx="20700" cy="35700"/>
          </a:xfrm>
          <a:custGeom>
            <a:rect b="b" l="l" r="r" t="t"/>
            <a:pathLst>
              <a:path extrusionOk="0" h="120000" w="120000">
                <a:moveTo>
                  <a:pt x="118000" y="59428"/>
                </a:moveTo>
                <a:cubicBezTo>
                  <a:pt x="118000" y="70857"/>
                  <a:pt x="114000" y="78857"/>
                  <a:pt x="110000" y="89142"/>
                </a:cubicBezTo>
                <a:cubicBezTo>
                  <a:pt x="104000" y="98285"/>
                  <a:pt x="98000" y="105142"/>
                  <a:pt x="90000" y="110857"/>
                </a:cubicBezTo>
                <a:cubicBezTo>
                  <a:pt x="80000" y="115428"/>
                  <a:pt x="70000" y="118857"/>
                  <a:pt x="60000" y="118857"/>
                </a:cubicBezTo>
                <a:cubicBezTo>
                  <a:pt x="48000" y="118857"/>
                  <a:pt x="40000" y="115428"/>
                  <a:pt x="30000" y="110857"/>
                </a:cubicBezTo>
                <a:cubicBezTo>
                  <a:pt x="20000" y="105142"/>
                  <a:pt x="14000" y="98285"/>
                  <a:pt x="8000" y="89142"/>
                </a:cubicBezTo>
                <a:cubicBezTo>
                  <a:pt x="2000" y="78857"/>
                  <a:pt x="0" y="69714"/>
                  <a:pt x="0" y="59428"/>
                </a:cubicBezTo>
                <a:cubicBezTo>
                  <a:pt x="0" y="48000"/>
                  <a:pt x="2000" y="38857"/>
                  <a:pt x="8000" y="29714"/>
                </a:cubicBezTo>
                <a:cubicBezTo>
                  <a:pt x="14000" y="19428"/>
                  <a:pt x="20000" y="12571"/>
                  <a:pt x="30000" y="8000"/>
                </a:cubicBezTo>
                <a:cubicBezTo>
                  <a:pt x="40000" y="2285"/>
                  <a:pt x="48000" y="0"/>
                  <a:pt x="60000" y="0"/>
                </a:cubicBezTo>
                <a:cubicBezTo>
                  <a:pt x="70000" y="0"/>
                  <a:pt x="80000" y="2285"/>
                  <a:pt x="90000" y="8000"/>
                </a:cubicBezTo>
                <a:cubicBezTo>
                  <a:pt x="98000" y="12571"/>
                  <a:pt x="104000" y="19428"/>
                  <a:pt x="110000" y="29714"/>
                </a:cubicBezTo>
                <a:cubicBezTo>
                  <a:pt x="114000" y="38857"/>
                  <a:pt x="118000" y="49142"/>
                  <a:pt x="118000" y="5942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9" name="Google Shape;739;p61"/>
          <p:cNvSpPr/>
          <p:nvPr/>
        </p:nvSpPr>
        <p:spPr>
          <a:xfrm>
            <a:off x="2375866" y="968141"/>
            <a:ext cx="196200" cy="93600"/>
          </a:xfrm>
          <a:custGeom>
            <a:rect b="b" l="l" r="r" t="t"/>
            <a:pathLst>
              <a:path extrusionOk="0" h="120000" w="120000">
                <a:moveTo>
                  <a:pt x="41586" y="42021"/>
                </a:moveTo>
                <a:cubicBezTo>
                  <a:pt x="38275" y="45920"/>
                  <a:pt x="34344" y="61949"/>
                  <a:pt x="30827" y="64981"/>
                </a:cubicBezTo>
                <a:cubicBezTo>
                  <a:pt x="25241" y="69747"/>
                  <a:pt x="11586" y="57184"/>
                  <a:pt x="6827" y="64981"/>
                </a:cubicBezTo>
                <a:cubicBezTo>
                  <a:pt x="3103" y="71480"/>
                  <a:pt x="0" y="97039"/>
                  <a:pt x="2482" y="105703"/>
                </a:cubicBezTo>
                <a:cubicBezTo>
                  <a:pt x="6206" y="117833"/>
                  <a:pt x="21931" y="119133"/>
                  <a:pt x="28551" y="119566"/>
                </a:cubicBezTo>
                <a:cubicBezTo>
                  <a:pt x="34137" y="119566"/>
                  <a:pt x="45103" y="113501"/>
                  <a:pt x="50275" y="110469"/>
                </a:cubicBezTo>
                <a:cubicBezTo>
                  <a:pt x="55448" y="107436"/>
                  <a:pt x="64965" y="99205"/>
                  <a:pt x="69931" y="96606"/>
                </a:cubicBezTo>
                <a:cubicBezTo>
                  <a:pt x="75724" y="93574"/>
                  <a:pt x="87724" y="87075"/>
                  <a:pt x="93724" y="87509"/>
                </a:cubicBezTo>
                <a:cubicBezTo>
                  <a:pt x="99517" y="88375"/>
                  <a:pt x="111931" y="110036"/>
                  <a:pt x="115448" y="101371"/>
                </a:cubicBezTo>
                <a:cubicBezTo>
                  <a:pt x="119793" y="90974"/>
                  <a:pt x="109655" y="60216"/>
                  <a:pt x="104689" y="51119"/>
                </a:cubicBezTo>
                <a:cubicBezTo>
                  <a:pt x="99931" y="42888"/>
                  <a:pt x="85241" y="46787"/>
                  <a:pt x="80689" y="37689"/>
                </a:cubicBezTo>
                <a:cubicBezTo>
                  <a:pt x="78000" y="31624"/>
                  <a:pt x="79655" y="10397"/>
                  <a:pt x="76344" y="5631"/>
                </a:cubicBezTo>
                <a:cubicBezTo>
                  <a:pt x="72413" y="0"/>
                  <a:pt x="60413" y="3032"/>
                  <a:pt x="56896" y="10397"/>
                </a:cubicBezTo>
                <a:cubicBezTo>
                  <a:pt x="54413" y="15162"/>
                  <a:pt x="56896" y="32490"/>
                  <a:pt x="54620" y="37689"/>
                </a:cubicBezTo>
                <a:cubicBezTo>
                  <a:pt x="52137" y="42454"/>
                  <a:pt x="44689" y="38989"/>
                  <a:pt x="41586" y="4202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0" name="Google Shape;740;p61"/>
          <p:cNvSpPr/>
          <p:nvPr/>
        </p:nvSpPr>
        <p:spPr>
          <a:xfrm>
            <a:off x="2436885" y="919028"/>
            <a:ext cx="64200" cy="50700"/>
          </a:xfrm>
          <a:custGeom>
            <a:rect b="b" l="l" r="r" t="t"/>
            <a:pathLst>
              <a:path extrusionOk="0" h="120000" w="120000">
                <a:moveTo>
                  <a:pt x="72879" y="16912"/>
                </a:moveTo>
                <a:cubicBezTo>
                  <a:pt x="61570" y="18523"/>
                  <a:pt x="36439" y="9664"/>
                  <a:pt x="26387" y="16912"/>
                </a:cubicBezTo>
                <a:cubicBezTo>
                  <a:pt x="16963" y="24966"/>
                  <a:pt x="9424" y="53959"/>
                  <a:pt x="6910" y="67651"/>
                </a:cubicBezTo>
                <a:cubicBezTo>
                  <a:pt x="5026" y="78120"/>
                  <a:pt x="0" y="104697"/>
                  <a:pt x="6910" y="110335"/>
                </a:cubicBezTo>
                <a:cubicBezTo>
                  <a:pt x="18219" y="119194"/>
                  <a:pt x="40837" y="82953"/>
                  <a:pt x="52774" y="76510"/>
                </a:cubicBezTo>
                <a:cubicBezTo>
                  <a:pt x="65968" y="70067"/>
                  <a:pt x="96753" y="72483"/>
                  <a:pt x="105549" y="59597"/>
                </a:cubicBezTo>
                <a:cubicBezTo>
                  <a:pt x="112460" y="49932"/>
                  <a:pt x="119371" y="17718"/>
                  <a:pt x="112460" y="8859"/>
                </a:cubicBezTo>
                <a:cubicBezTo>
                  <a:pt x="105549" y="0"/>
                  <a:pt x="82931" y="16107"/>
                  <a:pt x="72879" y="1691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1" name="Google Shape;741;p61"/>
          <p:cNvSpPr/>
          <p:nvPr/>
        </p:nvSpPr>
        <p:spPr>
          <a:xfrm>
            <a:off x="2433908" y="871403"/>
            <a:ext cx="77400" cy="46200"/>
          </a:xfrm>
          <a:custGeom>
            <a:rect b="b" l="l" r="r" t="t"/>
            <a:pathLst>
              <a:path extrusionOk="0" h="120000" w="120000">
                <a:moveTo>
                  <a:pt x="33684" y="31111"/>
                </a:moveTo>
                <a:cubicBezTo>
                  <a:pt x="39473" y="22222"/>
                  <a:pt x="53157" y="6222"/>
                  <a:pt x="61052" y="3555"/>
                </a:cubicBezTo>
                <a:cubicBezTo>
                  <a:pt x="71052" y="0"/>
                  <a:pt x="91578" y="3555"/>
                  <a:pt x="99999" y="12444"/>
                </a:cubicBezTo>
                <a:cubicBezTo>
                  <a:pt x="106842" y="20444"/>
                  <a:pt x="119473" y="46222"/>
                  <a:pt x="116315" y="59555"/>
                </a:cubicBezTo>
                <a:cubicBezTo>
                  <a:pt x="112105" y="80000"/>
                  <a:pt x="79473" y="82666"/>
                  <a:pt x="66842" y="87111"/>
                </a:cubicBezTo>
                <a:cubicBezTo>
                  <a:pt x="52105" y="92444"/>
                  <a:pt x="13684" y="119111"/>
                  <a:pt x="5789" y="96888"/>
                </a:cubicBezTo>
                <a:cubicBezTo>
                  <a:pt x="0" y="79111"/>
                  <a:pt x="24736" y="45333"/>
                  <a:pt x="33684" y="3111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2" name="Google Shape;742;p61"/>
          <p:cNvSpPr/>
          <p:nvPr/>
        </p:nvSpPr>
        <p:spPr>
          <a:xfrm>
            <a:off x="2573806" y="871403"/>
            <a:ext cx="99900" cy="69900"/>
          </a:xfrm>
          <a:custGeom>
            <a:rect b="b" l="l" r="r" t="t"/>
            <a:pathLst>
              <a:path extrusionOk="0" h="120000" w="120000">
                <a:moveTo>
                  <a:pt x="22626" y="2870"/>
                </a:moveTo>
                <a:cubicBezTo>
                  <a:pt x="29898" y="0"/>
                  <a:pt x="44848" y="6315"/>
                  <a:pt x="52121" y="8612"/>
                </a:cubicBezTo>
                <a:cubicBezTo>
                  <a:pt x="59797" y="10909"/>
                  <a:pt x="75555" y="14928"/>
                  <a:pt x="82020" y="20669"/>
                </a:cubicBezTo>
                <a:cubicBezTo>
                  <a:pt x="90101" y="28133"/>
                  <a:pt x="102626" y="51100"/>
                  <a:pt x="107474" y="63157"/>
                </a:cubicBezTo>
                <a:cubicBezTo>
                  <a:pt x="110707" y="71196"/>
                  <a:pt x="119595" y="91291"/>
                  <a:pt x="115959" y="99330"/>
                </a:cubicBezTo>
                <a:cubicBezTo>
                  <a:pt x="109090" y="114832"/>
                  <a:pt x="76363" y="119425"/>
                  <a:pt x="65050" y="111387"/>
                </a:cubicBezTo>
                <a:cubicBezTo>
                  <a:pt x="58585" y="106794"/>
                  <a:pt x="58181" y="80956"/>
                  <a:pt x="52121" y="75215"/>
                </a:cubicBezTo>
                <a:cubicBezTo>
                  <a:pt x="46060" y="68899"/>
                  <a:pt x="29090" y="74641"/>
                  <a:pt x="22626" y="68899"/>
                </a:cubicBezTo>
                <a:cubicBezTo>
                  <a:pt x="14545" y="62009"/>
                  <a:pt x="0" y="39617"/>
                  <a:pt x="1212" y="26985"/>
                </a:cubicBezTo>
                <a:cubicBezTo>
                  <a:pt x="2020" y="17224"/>
                  <a:pt x="16161" y="5167"/>
                  <a:pt x="22626" y="287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3" name="Google Shape;743;p61"/>
          <p:cNvSpPr/>
          <p:nvPr/>
        </p:nvSpPr>
        <p:spPr>
          <a:xfrm>
            <a:off x="2573806" y="1061903"/>
            <a:ext cx="95400" cy="108600"/>
          </a:xfrm>
          <a:custGeom>
            <a:rect b="b" l="l" r="r" t="t"/>
            <a:pathLst>
              <a:path extrusionOk="0" h="120000" w="120000">
                <a:moveTo>
                  <a:pt x="43131" y="17832"/>
                </a:moveTo>
                <a:cubicBezTo>
                  <a:pt x="39288" y="23405"/>
                  <a:pt x="51245" y="35294"/>
                  <a:pt x="52099" y="41238"/>
                </a:cubicBezTo>
                <a:cubicBezTo>
                  <a:pt x="52526" y="48297"/>
                  <a:pt x="54661" y="65758"/>
                  <a:pt x="47402" y="68730"/>
                </a:cubicBezTo>
                <a:cubicBezTo>
                  <a:pt x="37153" y="73188"/>
                  <a:pt x="17508" y="44953"/>
                  <a:pt x="7259" y="49040"/>
                </a:cubicBezTo>
                <a:cubicBezTo>
                  <a:pt x="854" y="51640"/>
                  <a:pt x="0" y="67244"/>
                  <a:pt x="2562" y="72445"/>
                </a:cubicBezTo>
                <a:cubicBezTo>
                  <a:pt x="7259" y="80990"/>
                  <a:pt x="30747" y="85820"/>
                  <a:pt x="38434" y="92136"/>
                </a:cubicBezTo>
                <a:cubicBezTo>
                  <a:pt x="43985" y="96222"/>
                  <a:pt x="50391" y="108482"/>
                  <a:pt x="56370" y="111455"/>
                </a:cubicBezTo>
                <a:cubicBezTo>
                  <a:pt x="65338" y="115913"/>
                  <a:pt x="87971" y="119628"/>
                  <a:pt x="96939" y="115541"/>
                </a:cubicBezTo>
                <a:cubicBezTo>
                  <a:pt x="107188" y="111083"/>
                  <a:pt x="118718" y="90278"/>
                  <a:pt x="119145" y="80247"/>
                </a:cubicBezTo>
                <a:cubicBezTo>
                  <a:pt x="119572" y="72817"/>
                  <a:pt x="107188" y="60557"/>
                  <a:pt x="105907" y="53126"/>
                </a:cubicBezTo>
                <a:cubicBezTo>
                  <a:pt x="103772" y="42352"/>
                  <a:pt x="119145" y="17461"/>
                  <a:pt x="110177" y="10030"/>
                </a:cubicBezTo>
                <a:cubicBezTo>
                  <a:pt x="98220" y="0"/>
                  <a:pt x="52099" y="5572"/>
                  <a:pt x="43131" y="1783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61"/>
          <p:cNvSpPr/>
          <p:nvPr/>
        </p:nvSpPr>
        <p:spPr>
          <a:xfrm>
            <a:off x="2593155" y="1212219"/>
            <a:ext cx="60900" cy="47400"/>
          </a:xfrm>
          <a:custGeom>
            <a:rect b="b" l="l" r="r" t="t"/>
            <a:pathLst>
              <a:path extrusionOk="0" h="120000" w="120000">
                <a:moveTo>
                  <a:pt x="61978" y="1714"/>
                </a:moveTo>
                <a:cubicBezTo>
                  <a:pt x="49450" y="0"/>
                  <a:pt x="27692" y="24000"/>
                  <a:pt x="20439" y="37714"/>
                </a:cubicBezTo>
                <a:cubicBezTo>
                  <a:pt x="13186" y="50571"/>
                  <a:pt x="0" y="86571"/>
                  <a:pt x="6593" y="100285"/>
                </a:cubicBezTo>
                <a:cubicBezTo>
                  <a:pt x="16483" y="119142"/>
                  <a:pt x="59340" y="114857"/>
                  <a:pt x="75824" y="109714"/>
                </a:cubicBezTo>
                <a:cubicBezTo>
                  <a:pt x="88351" y="105428"/>
                  <a:pt x="116703" y="90000"/>
                  <a:pt x="117362" y="73714"/>
                </a:cubicBezTo>
                <a:cubicBezTo>
                  <a:pt x="119340" y="48000"/>
                  <a:pt x="81758" y="4285"/>
                  <a:pt x="61978" y="1714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5" name="Google Shape;745;p61"/>
          <p:cNvSpPr/>
          <p:nvPr/>
        </p:nvSpPr>
        <p:spPr>
          <a:xfrm>
            <a:off x="2691381" y="1066367"/>
            <a:ext cx="102600" cy="80400"/>
          </a:xfrm>
          <a:custGeom>
            <a:rect b="b" l="l" r="r" t="t"/>
            <a:pathLst>
              <a:path extrusionOk="0" h="120000" w="120000">
                <a:moveTo>
                  <a:pt x="5901" y="113389"/>
                </a:moveTo>
                <a:cubicBezTo>
                  <a:pt x="0" y="104745"/>
                  <a:pt x="7868" y="77288"/>
                  <a:pt x="10229" y="65593"/>
                </a:cubicBezTo>
                <a:cubicBezTo>
                  <a:pt x="12196" y="54406"/>
                  <a:pt x="16524" y="31016"/>
                  <a:pt x="22426" y="22881"/>
                </a:cubicBezTo>
                <a:cubicBezTo>
                  <a:pt x="29508" y="13220"/>
                  <a:pt x="49573" y="3559"/>
                  <a:pt x="59803" y="1525"/>
                </a:cubicBezTo>
                <a:cubicBezTo>
                  <a:pt x="68065" y="0"/>
                  <a:pt x="84590" y="4576"/>
                  <a:pt x="92852" y="6610"/>
                </a:cubicBezTo>
                <a:cubicBezTo>
                  <a:pt x="99147" y="8644"/>
                  <a:pt x="115672" y="9152"/>
                  <a:pt x="117639" y="17288"/>
                </a:cubicBezTo>
                <a:cubicBezTo>
                  <a:pt x="119606" y="27457"/>
                  <a:pt x="102688" y="42203"/>
                  <a:pt x="96786" y="49322"/>
                </a:cubicBezTo>
                <a:cubicBezTo>
                  <a:pt x="89311" y="58983"/>
                  <a:pt x="73573" y="77288"/>
                  <a:pt x="63737" y="81355"/>
                </a:cubicBezTo>
                <a:cubicBezTo>
                  <a:pt x="57836" y="83898"/>
                  <a:pt x="44065" y="76779"/>
                  <a:pt x="38950" y="81355"/>
                </a:cubicBezTo>
                <a:cubicBezTo>
                  <a:pt x="33836" y="86440"/>
                  <a:pt x="36196" y="108813"/>
                  <a:pt x="30688" y="113389"/>
                </a:cubicBezTo>
                <a:cubicBezTo>
                  <a:pt x="25967" y="118474"/>
                  <a:pt x="10229" y="119491"/>
                  <a:pt x="5901" y="11338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6" name="Google Shape;746;p61"/>
          <p:cNvSpPr/>
          <p:nvPr/>
        </p:nvSpPr>
        <p:spPr>
          <a:xfrm>
            <a:off x="2797049" y="1067856"/>
            <a:ext cx="461400" cy="433200"/>
          </a:xfrm>
          <a:custGeom>
            <a:rect b="b" l="l" r="r" t="t"/>
            <a:pathLst>
              <a:path extrusionOk="0" h="120000" w="120000">
                <a:moveTo>
                  <a:pt x="18083" y="2151"/>
                </a:moveTo>
                <a:cubicBezTo>
                  <a:pt x="15976" y="0"/>
                  <a:pt x="9305" y="4115"/>
                  <a:pt x="7022" y="6079"/>
                </a:cubicBezTo>
                <a:cubicBezTo>
                  <a:pt x="4476" y="8230"/>
                  <a:pt x="1228" y="14497"/>
                  <a:pt x="526" y="17864"/>
                </a:cubicBezTo>
                <a:cubicBezTo>
                  <a:pt x="0" y="20483"/>
                  <a:pt x="0" y="26469"/>
                  <a:pt x="1492" y="28620"/>
                </a:cubicBezTo>
                <a:cubicBezTo>
                  <a:pt x="2809" y="30584"/>
                  <a:pt x="9392" y="30210"/>
                  <a:pt x="9743" y="32548"/>
                </a:cubicBezTo>
                <a:cubicBezTo>
                  <a:pt x="10007" y="33951"/>
                  <a:pt x="6320" y="35167"/>
                  <a:pt x="6057" y="36477"/>
                </a:cubicBezTo>
                <a:cubicBezTo>
                  <a:pt x="5881" y="37599"/>
                  <a:pt x="7022" y="39937"/>
                  <a:pt x="7900" y="40405"/>
                </a:cubicBezTo>
                <a:cubicBezTo>
                  <a:pt x="11850" y="42556"/>
                  <a:pt x="21068" y="36757"/>
                  <a:pt x="25457" y="37505"/>
                </a:cubicBezTo>
                <a:cubicBezTo>
                  <a:pt x="28529" y="37973"/>
                  <a:pt x="33445" y="43585"/>
                  <a:pt x="36517" y="43398"/>
                </a:cubicBezTo>
                <a:cubicBezTo>
                  <a:pt x="38975" y="43211"/>
                  <a:pt x="42311" y="37318"/>
                  <a:pt x="44769" y="37505"/>
                </a:cubicBezTo>
                <a:cubicBezTo>
                  <a:pt x="48193" y="37786"/>
                  <a:pt x="53811" y="43865"/>
                  <a:pt x="54952" y="47326"/>
                </a:cubicBezTo>
                <a:cubicBezTo>
                  <a:pt x="55479" y="48916"/>
                  <a:pt x="52933" y="52844"/>
                  <a:pt x="53986" y="54154"/>
                </a:cubicBezTo>
                <a:cubicBezTo>
                  <a:pt x="55566" y="56024"/>
                  <a:pt x="61097" y="53312"/>
                  <a:pt x="63204" y="54154"/>
                </a:cubicBezTo>
                <a:cubicBezTo>
                  <a:pt x="64959" y="54809"/>
                  <a:pt x="67944" y="57427"/>
                  <a:pt x="68734" y="59111"/>
                </a:cubicBezTo>
                <a:cubicBezTo>
                  <a:pt x="69963" y="61543"/>
                  <a:pt x="70490" y="67342"/>
                  <a:pt x="69700" y="69867"/>
                </a:cubicBezTo>
                <a:cubicBezTo>
                  <a:pt x="68471" y="73702"/>
                  <a:pt x="62765" y="79688"/>
                  <a:pt x="59517" y="81652"/>
                </a:cubicBezTo>
                <a:cubicBezTo>
                  <a:pt x="55830" y="83897"/>
                  <a:pt x="46437" y="83055"/>
                  <a:pt x="42926" y="85580"/>
                </a:cubicBezTo>
                <a:cubicBezTo>
                  <a:pt x="41521" y="86609"/>
                  <a:pt x="39063" y="89696"/>
                  <a:pt x="39239" y="91473"/>
                </a:cubicBezTo>
                <a:cubicBezTo>
                  <a:pt x="39502" y="93904"/>
                  <a:pt x="43540" y="97739"/>
                  <a:pt x="45735" y="98394"/>
                </a:cubicBezTo>
                <a:cubicBezTo>
                  <a:pt x="49158" y="99329"/>
                  <a:pt x="56005" y="93624"/>
                  <a:pt x="59517" y="94466"/>
                </a:cubicBezTo>
                <a:cubicBezTo>
                  <a:pt x="63906" y="95401"/>
                  <a:pt x="69612" y="103725"/>
                  <a:pt x="73386" y="106250"/>
                </a:cubicBezTo>
                <a:cubicBezTo>
                  <a:pt x="77688" y="109243"/>
                  <a:pt x="88046" y="119906"/>
                  <a:pt x="91821" y="116071"/>
                </a:cubicBezTo>
                <a:cubicBezTo>
                  <a:pt x="94718" y="113078"/>
                  <a:pt x="82253" y="103164"/>
                  <a:pt x="85325" y="100358"/>
                </a:cubicBezTo>
                <a:cubicBezTo>
                  <a:pt x="88310" y="97646"/>
                  <a:pt x="94630" y="110459"/>
                  <a:pt x="98317" y="109150"/>
                </a:cubicBezTo>
                <a:cubicBezTo>
                  <a:pt x="100687" y="108402"/>
                  <a:pt x="101828" y="101948"/>
                  <a:pt x="102004" y="99329"/>
                </a:cubicBezTo>
                <a:cubicBezTo>
                  <a:pt x="102179" y="96336"/>
                  <a:pt x="101302" y="89696"/>
                  <a:pt x="99195" y="87544"/>
                </a:cubicBezTo>
                <a:cubicBezTo>
                  <a:pt x="97527" y="85861"/>
                  <a:pt x="91382" y="87638"/>
                  <a:pt x="89978" y="85580"/>
                </a:cubicBezTo>
                <a:cubicBezTo>
                  <a:pt x="88310" y="83242"/>
                  <a:pt x="89100" y="76040"/>
                  <a:pt x="90943" y="73795"/>
                </a:cubicBezTo>
                <a:cubicBezTo>
                  <a:pt x="91733" y="72860"/>
                  <a:pt x="94367" y="72486"/>
                  <a:pt x="95508" y="72860"/>
                </a:cubicBezTo>
                <a:cubicBezTo>
                  <a:pt x="100512" y="74450"/>
                  <a:pt x="105076" y="89228"/>
                  <a:pt x="110256" y="88573"/>
                </a:cubicBezTo>
                <a:cubicBezTo>
                  <a:pt x="112977" y="88199"/>
                  <a:pt x="114469" y="81184"/>
                  <a:pt x="115786" y="78752"/>
                </a:cubicBezTo>
                <a:cubicBezTo>
                  <a:pt x="116752" y="77069"/>
                  <a:pt x="119912" y="73795"/>
                  <a:pt x="119473" y="71925"/>
                </a:cubicBezTo>
                <a:cubicBezTo>
                  <a:pt x="118858" y="68932"/>
                  <a:pt x="112801" y="66313"/>
                  <a:pt x="110256" y="65003"/>
                </a:cubicBezTo>
                <a:cubicBezTo>
                  <a:pt x="107885" y="63787"/>
                  <a:pt x="102355" y="63694"/>
                  <a:pt x="100160" y="62104"/>
                </a:cubicBezTo>
                <a:cubicBezTo>
                  <a:pt x="97615" y="60140"/>
                  <a:pt x="92611" y="54621"/>
                  <a:pt x="92787" y="51254"/>
                </a:cubicBezTo>
                <a:cubicBezTo>
                  <a:pt x="92874" y="49010"/>
                  <a:pt x="98141" y="46671"/>
                  <a:pt x="98317" y="44427"/>
                </a:cubicBezTo>
                <a:cubicBezTo>
                  <a:pt x="98580" y="41901"/>
                  <a:pt x="95420" y="37225"/>
                  <a:pt x="93664" y="35541"/>
                </a:cubicBezTo>
                <a:cubicBezTo>
                  <a:pt x="90768" y="32642"/>
                  <a:pt x="82604" y="30491"/>
                  <a:pt x="78917" y="28713"/>
                </a:cubicBezTo>
                <a:cubicBezTo>
                  <a:pt x="76634" y="27498"/>
                  <a:pt x="71631" y="25627"/>
                  <a:pt x="69700" y="23756"/>
                </a:cubicBezTo>
                <a:cubicBezTo>
                  <a:pt x="67154" y="21231"/>
                  <a:pt x="65486" y="12626"/>
                  <a:pt x="62326" y="10943"/>
                </a:cubicBezTo>
                <a:cubicBezTo>
                  <a:pt x="58200" y="8791"/>
                  <a:pt x="47929" y="10475"/>
                  <a:pt x="43891" y="12907"/>
                </a:cubicBezTo>
                <a:cubicBezTo>
                  <a:pt x="41872" y="14123"/>
                  <a:pt x="40468" y="21792"/>
                  <a:pt x="38361" y="20763"/>
                </a:cubicBezTo>
                <a:cubicBezTo>
                  <a:pt x="34498" y="19080"/>
                  <a:pt x="43716" y="6640"/>
                  <a:pt x="41082" y="3086"/>
                </a:cubicBezTo>
                <a:cubicBezTo>
                  <a:pt x="39151" y="374"/>
                  <a:pt x="31163" y="748"/>
                  <a:pt x="28178" y="2151"/>
                </a:cubicBezTo>
                <a:cubicBezTo>
                  <a:pt x="25808" y="3273"/>
                  <a:pt x="22735" y="8417"/>
                  <a:pt x="21770" y="10943"/>
                </a:cubicBezTo>
                <a:cubicBezTo>
                  <a:pt x="21068" y="12533"/>
                  <a:pt x="22121" y="16835"/>
                  <a:pt x="20804" y="17864"/>
                </a:cubicBezTo>
                <a:cubicBezTo>
                  <a:pt x="19487" y="18893"/>
                  <a:pt x="15274" y="18332"/>
                  <a:pt x="14396" y="16835"/>
                </a:cubicBezTo>
                <a:cubicBezTo>
                  <a:pt x="12377" y="13749"/>
                  <a:pt x="20629" y="4770"/>
                  <a:pt x="18083" y="215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61"/>
          <p:cNvSpPr/>
          <p:nvPr/>
        </p:nvSpPr>
        <p:spPr>
          <a:xfrm>
            <a:off x="2965225" y="1289610"/>
            <a:ext cx="40200" cy="41700"/>
          </a:xfrm>
          <a:custGeom>
            <a:rect b="b" l="l" r="r" t="t"/>
            <a:pathLst>
              <a:path extrusionOk="0" h="120000" w="120000">
                <a:moveTo>
                  <a:pt x="24000" y="119040"/>
                </a:moveTo>
                <a:cubicBezTo>
                  <a:pt x="0" y="119040"/>
                  <a:pt x="30000" y="77760"/>
                  <a:pt x="30000" y="49920"/>
                </a:cubicBezTo>
                <a:cubicBezTo>
                  <a:pt x="30000" y="22080"/>
                  <a:pt x="50000" y="0"/>
                  <a:pt x="75000" y="0"/>
                </a:cubicBezTo>
                <a:cubicBezTo>
                  <a:pt x="99000" y="0"/>
                  <a:pt x="119000" y="22080"/>
                  <a:pt x="119000" y="49920"/>
                </a:cubicBezTo>
                <a:cubicBezTo>
                  <a:pt x="119000" y="77760"/>
                  <a:pt x="49000" y="119040"/>
                  <a:pt x="24000" y="11904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61"/>
          <p:cNvSpPr/>
          <p:nvPr/>
        </p:nvSpPr>
        <p:spPr>
          <a:xfrm>
            <a:off x="2948853" y="1233055"/>
            <a:ext cx="20700" cy="40200"/>
          </a:xfrm>
          <a:custGeom>
            <a:rect b="b" l="l" r="r" t="t"/>
            <a:pathLst>
              <a:path extrusionOk="0" h="120000" w="120000">
                <a:moveTo>
                  <a:pt x="59016" y="119000"/>
                </a:moveTo>
                <a:cubicBezTo>
                  <a:pt x="25573" y="119000"/>
                  <a:pt x="0" y="92000"/>
                  <a:pt x="0" y="59000"/>
                </a:cubicBezTo>
                <a:cubicBezTo>
                  <a:pt x="0" y="26000"/>
                  <a:pt x="27540" y="0"/>
                  <a:pt x="59016" y="0"/>
                </a:cubicBezTo>
                <a:cubicBezTo>
                  <a:pt x="90491" y="0"/>
                  <a:pt x="118032" y="26000"/>
                  <a:pt x="118032" y="59000"/>
                </a:cubicBezTo>
                <a:cubicBezTo>
                  <a:pt x="118032" y="92000"/>
                  <a:pt x="90491" y="119000"/>
                  <a:pt x="59016" y="1190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9" name="Google Shape;749;p61"/>
          <p:cNvSpPr/>
          <p:nvPr/>
        </p:nvSpPr>
        <p:spPr>
          <a:xfrm>
            <a:off x="2789608" y="1383372"/>
            <a:ext cx="86400" cy="72900"/>
          </a:xfrm>
          <a:custGeom>
            <a:rect b="b" l="l" r="r" t="t"/>
            <a:pathLst>
              <a:path extrusionOk="0" h="120000" w="120000">
                <a:moveTo>
                  <a:pt x="51968" y="1111"/>
                </a:moveTo>
                <a:cubicBezTo>
                  <a:pt x="65196" y="0"/>
                  <a:pt x="91653" y="8888"/>
                  <a:pt x="101574" y="18888"/>
                </a:cubicBezTo>
                <a:cubicBezTo>
                  <a:pt x="108188" y="25000"/>
                  <a:pt x="119527" y="44444"/>
                  <a:pt x="116692" y="53888"/>
                </a:cubicBezTo>
                <a:cubicBezTo>
                  <a:pt x="112913" y="65555"/>
                  <a:pt x="85984" y="64444"/>
                  <a:pt x="77007" y="71111"/>
                </a:cubicBezTo>
                <a:cubicBezTo>
                  <a:pt x="64251" y="80000"/>
                  <a:pt x="47244" y="119444"/>
                  <a:pt x="32125" y="117777"/>
                </a:cubicBezTo>
                <a:cubicBezTo>
                  <a:pt x="19842" y="116111"/>
                  <a:pt x="5669" y="85000"/>
                  <a:pt x="2362" y="71111"/>
                </a:cubicBezTo>
                <a:cubicBezTo>
                  <a:pt x="0" y="60000"/>
                  <a:pt x="1417" y="33888"/>
                  <a:pt x="7559" y="24444"/>
                </a:cubicBezTo>
                <a:cubicBezTo>
                  <a:pt x="14645" y="12777"/>
                  <a:pt x="39685" y="2222"/>
                  <a:pt x="51968" y="1111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0" name="Google Shape;750;p61"/>
          <p:cNvSpPr/>
          <p:nvPr/>
        </p:nvSpPr>
        <p:spPr>
          <a:xfrm>
            <a:off x="2578272" y="971117"/>
            <a:ext cx="107100" cy="69900"/>
          </a:xfrm>
          <a:custGeom>
            <a:rect b="b" l="l" r="r" t="t"/>
            <a:pathLst>
              <a:path extrusionOk="0" h="120000" w="120000">
                <a:moveTo>
                  <a:pt x="48679" y="43478"/>
                </a:moveTo>
                <a:cubicBezTo>
                  <a:pt x="48679" y="28985"/>
                  <a:pt x="71320" y="15652"/>
                  <a:pt x="80377" y="12753"/>
                </a:cubicBezTo>
                <a:cubicBezTo>
                  <a:pt x="88301" y="10434"/>
                  <a:pt x="106792" y="9275"/>
                  <a:pt x="112075" y="19130"/>
                </a:cubicBezTo>
                <a:cubicBezTo>
                  <a:pt x="119622" y="33043"/>
                  <a:pt x="116226" y="78260"/>
                  <a:pt x="107924" y="92173"/>
                </a:cubicBezTo>
                <a:cubicBezTo>
                  <a:pt x="96603" y="111304"/>
                  <a:pt x="56603" y="119420"/>
                  <a:pt x="40754" y="110144"/>
                </a:cubicBezTo>
                <a:cubicBezTo>
                  <a:pt x="33207" y="106086"/>
                  <a:pt x="25283" y="83478"/>
                  <a:pt x="20754" y="73623"/>
                </a:cubicBezTo>
                <a:cubicBezTo>
                  <a:pt x="15471" y="62028"/>
                  <a:pt x="0" y="39420"/>
                  <a:pt x="1132" y="24927"/>
                </a:cubicBezTo>
                <a:cubicBezTo>
                  <a:pt x="1509" y="16811"/>
                  <a:pt x="11320" y="0"/>
                  <a:pt x="16981" y="579"/>
                </a:cubicBezTo>
                <a:cubicBezTo>
                  <a:pt x="24528" y="1159"/>
                  <a:pt x="36603" y="25507"/>
                  <a:pt x="36603" y="37101"/>
                </a:cubicBezTo>
                <a:lnTo>
                  <a:pt x="48679" y="43478"/>
                </a:ln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1" name="Google Shape;751;p61"/>
          <p:cNvSpPr/>
          <p:nvPr/>
        </p:nvSpPr>
        <p:spPr>
          <a:xfrm>
            <a:off x="2703287" y="880333"/>
            <a:ext cx="55200" cy="57900"/>
          </a:xfrm>
          <a:custGeom>
            <a:rect b="b" l="l" r="r" t="t"/>
            <a:pathLst>
              <a:path extrusionOk="0" h="120000" w="120000">
                <a:moveTo>
                  <a:pt x="8198" y="27368"/>
                </a:moveTo>
                <a:cubicBezTo>
                  <a:pt x="0" y="37894"/>
                  <a:pt x="2981" y="66666"/>
                  <a:pt x="8198" y="78596"/>
                </a:cubicBezTo>
                <a:cubicBezTo>
                  <a:pt x="13416" y="90526"/>
                  <a:pt x="34285" y="111578"/>
                  <a:pt x="47701" y="115789"/>
                </a:cubicBezTo>
                <a:cubicBezTo>
                  <a:pt x="58881" y="119298"/>
                  <a:pt x="84968" y="115087"/>
                  <a:pt x="94658" y="108070"/>
                </a:cubicBezTo>
                <a:cubicBezTo>
                  <a:pt x="105838" y="99649"/>
                  <a:pt x="119254" y="70877"/>
                  <a:pt x="117763" y="56842"/>
                </a:cubicBezTo>
                <a:cubicBezTo>
                  <a:pt x="116273" y="40701"/>
                  <a:pt x="94658" y="9824"/>
                  <a:pt x="79006" y="4912"/>
                </a:cubicBezTo>
                <a:cubicBezTo>
                  <a:pt x="61118" y="0"/>
                  <a:pt x="19378" y="13333"/>
                  <a:pt x="8198" y="2736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2" name="Google Shape;752;p61"/>
          <p:cNvSpPr/>
          <p:nvPr/>
        </p:nvSpPr>
        <p:spPr>
          <a:xfrm>
            <a:off x="2691381" y="825266"/>
            <a:ext cx="42900" cy="38700"/>
          </a:xfrm>
          <a:custGeom>
            <a:rect b="b" l="l" r="r" t="t"/>
            <a:pathLst>
              <a:path extrusionOk="0" h="120000" w="120000">
                <a:moveTo>
                  <a:pt x="23437" y="14608"/>
                </a:moveTo>
                <a:cubicBezTo>
                  <a:pt x="7500" y="27130"/>
                  <a:pt x="0" y="85565"/>
                  <a:pt x="13125" y="102260"/>
                </a:cubicBezTo>
                <a:cubicBezTo>
                  <a:pt x="26250" y="118956"/>
                  <a:pt x="75937" y="114782"/>
                  <a:pt x="91875" y="102260"/>
                </a:cubicBezTo>
                <a:cubicBezTo>
                  <a:pt x="105000" y="91826"/>
                  <a:pt x="119062" y="51130"/>
                  <a:pt x="111562" y="36521"/>
                </a:cubicBezTo>
                <a:cubicBezTo>
                  <a:pt x="101250" y="14608"/>
                  <a:pt x="42187" y="0"/>
                  <a:pt x="23437" y="14608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61"/>
          <p:cNvSpPr/>
          <p:nvPr/>
        </p:nvSpPr>
        <p:spPr>
          <a:xfrm>
            <a:off x="2768772" y="780617"/>
            <a:ext cx="122100" cy="133800"/>
          </a:xfrm>
          <a:custGeom>
            <a:rect b="b" l="l" r="r" t="t"/>
            <a:pathLst>
              <a:path extrusionOk="0" h="120000" w="120000">
                <a:moveTo>
                  <a:pt x="40441" y="3015"/>
                </a:moveTo>
                <a:cubicBezTo>
                  <a:pt x="33149" y="4522"/>
                  <a:pt x="27513" y="19899"/>
                  <a:pt x="22872" y="25326"/>
                </a:cubicBezTo>
                <a:cubicBezTo>
                  <a:pt x="17900" y="31055"/>
                  <a:pt x="4309" y="40402"/>
                  <a:pt x="1988" y="47336"/>
                </a:cubicBezTo>
                <a:cubicBezTo>
                  <a:pt x="0" y="53366"/>
                  <a:pt x="331" y="68442"/>
                  <a:pt x="5635" y="72663"/>
                </a:cubicBezTo>
                <a:cubicBezTo>
                  <a:pt x="10276" y="76281"/>
                  <a:pt x="26187" y="68442"/>
                  <a:pt x="29834" y="72663"/>
                </a:cubicBezTo>
                <a:cubicBezTo>
                  <a:pt x="32817" y="75678"/>
                  <a:pt x="26187" y="84422"/>
                  <a:pt x="26519" y="88341"/>
                </a:cubicBezTo>
                <a:cubicBezTo>
                  <a:pt x="26850" y="93467"/>
                  <a:pt x="29171" y="104321"/>
                  <a:pt x="33480" y="107336"/>
                </a:cubicBezTo>
                <a:cubicBezTo>
                  <a:pt x="45745" y="116381"/>
                  <a:pt x="81546" y="119698"/>
                  <a:pt x="96132" y="113668"/>
                </a:cubicBezTo>
                <a:cubicBezTo>
                  <a:pt x="103093" y="110954"/>
                  <a:pt x="111049" y="97989"/>
                  <a:pt x="113701" y="91658"/>
                </a:cubicBezTo>
                <a:cubicBezTo>
                  <a:pt x="116685" y="83517"/>
                  <a:pt x="119668" y="65125"/>
                  <a:pt x="117016" y="56984"/>
                </a:cubicBezTo>
                <a:cubicBezTo>
                  <a:pt x="114364" y="48241"/>
                  <a:pt x="100110" y="34070"/>
                  <a:pt x="92817" y="28341"/>
                </a:cubicBezTo>
                <a:cubicBezTo>
                  <a:pt x="81215" y="19597"/>
                  <a:pt x="54696" y="0"/>
                  <a:pt x="40441" y="301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4" name="Google Shape;754;p61"/>
          <p:cNvSpPr/>
          <p:nvPr/>
        </p:nvSpPr>
        <p:spPr>
          <a:xfrm>
            <a:off x="2832767" y="704715"/>
            <a:ext cx="507300" cy="293100"/>
          </a:xfrm>
          <a:custGeom>
            <a:rect b="b" l="l" r="r" t="t"/>
            <a:pathLst>
              <a:path extrusionOk="0" h="120000" w="120000">
                <a:moveTo>
                  <a:pt x="10459" y="25299"/>
                </a:moveTo>
                <a:cubicBezTo>
                  <a:pt x="9820" y="27373"/>
                  <a:pt x="12215" y="31935"/>
                  <a:pt x="13013" y="34009"/>
                </a:cubicBezTo>
                <a:cubicBezTo>
                  <a:pt x="13892" y="36359"/>
                  <a:pt x="15888" y="40921"/>
                  <a:pt x="17165" y="42718"/>
                </a:cubicBezTo>
                <a:cubicBezTo>
                  <a:pt x="18123" y="43824"/>
                  <a:pt x="20279" y="44930"/>
                  <a:pt x="21397" y="45622"/>
                </a:cubicBezTo>
                <a:cubicBezTo>
                  <a:pt x="23473" y="46728"/>
                  <a:pt x="27544" y="50184"/>
                  <a:pt x="29780" y="49907"/>
                </a:cubicBezTo>
                <a:cubicBezTo>
                  <a:pt x="31776" y="49631"/>
                  <a:pt x="35369" y="45207"/>
                  <a:pt x="37285" y="44101"/>
                </a:cubicBezTo>
                <a:cubicBezTo>
                  <a:pt x="39760" y="42718"/>
                  <a:pt x="44950" y="41336"/>
                  <a:pt x="47345" y="39815"/>
                </a:cubicBezTo>
                <a:cubicBezTo>
                  <a:pt x="48223" y="39124"/>
                  <a:pt x="49900" y="35944"/>
                  <a:pt x="50698" y="36912"/>
                </a:cubicBezTo>
                <a:cubicBezTo>
                  <a:pt x="51976" y="38156"/>
                  <a:pt x="51656" y="45069"/>
                  <a:pt x="50698" y="47004"/>
                </a:cubicBezTo>
                <a:cubicBezTo>
                  <a:pt x="48942" y="50875"/>
                  <a:pt x="42475" y="49769"/>
                  <a:pt x="39840" y="51428"/>
                </a:cubicBezTo>
                <a:cubicBezTo>
                  <a:pt x="38083" y="52396"/>
                  <a:pt x="33053" y="53917"/>
                  <a:pt x="33133" y="57235"/>
                </a:cubicBezTo>
                <a:cubicBezTo>
                  <a:pt x="33133" y="59861"/>
                  <a:pt x="39281" y="58755"/>
                  <a:pt x="38962" y="61520"/>
                </a:cubicBezTo>
                <a:cubicBezTo>
                  <a:pt x="38403" y="66082"/>
                  <a:pt x="30658" y="62903"/>
                  <a:pt x="28103" y="61520"/>
                </a:cubicBezTo>
                <a:cubicBezTo>
                  <a:pt x="26666" y="60691"/>
                  <a:pt x="24431" y="54608"/>
                  <a:pt x="23073" y="55714"/>
                </a:cubicBezTo>
                <a:cubicBezTo>
                  <a:pt x="21556" y="56958"/>
                  <a:pt x="21796" y="64562"/>
                  <a:pt x="22195" y="67327"/>
                </a:cubicBezTo>
                <a:cubicBezTo>
                  <a:pt x="22674" y="70368"/>
                  <a:pt x="26666" y="74377"/>
                  <a:pt x="26427" y="77419"/>
                </a:cubicBezTo>
                <a:cubicBezTo>
                  <a:pt x="26187" y="80322"/>
                  <a:pt x="22594" y="82949"/>
                  <a:pt x="21397" y="84746"/>
                </a:cubicBezTo>
                <a:cubicBezTo>
                  <a:pt x="20359" y="86267"/>
                  <a:pt x="18283" y="89170"/>
                  <a:pt x="17165" y="90552"/>
                </a:cubicBezTo>
                <a:cubicBezTo>
                  <a:pt x="15968" y="92073"/>
                  <a:pt x="13173" y="94423"/>
                  <a:pt x="12135" y="96359"/>
                </a:cubicBezTo>
                <a:cubicBezTo>
                  <a:pt x="11337" y="97880"/>
                  <a:pt x="10778" y="102718"/>
                  <a:pt x="9660" y="103548"/>
                </a:cubicBezTo>
                <a:cubicBezTo>
                  <a:pt x="7664" y="105069"/>
                  <a:pt x="2554" y="97741"/>
                  <a:pt x="1277" y="100645"/>
                </a:cubicBezTo>
                <a:cubicBezTo>
                  <a:pt x="0" y="103686"/>
                  <a:pt x="3672" y="111705"/>
                  <a:pt x="5429" y="113778"/>
                </a:cubicBezTo>
                <a:cubicBezTo>
                  <a:pt x="10299" y="119585"/>
                  <a:pt x="22994" y="119861"/>
                  <a:pt x="28902" y="119585"/>
                </a:cubicBezTo>
                <a:cubicBezTo>
                  <a:pt x="32335" y="119447"/>
                  <a:pt x="39361" y="118202"/>
                  <a:pt x="42395" y="115161"/>
                </a:cubicBezTo>
                <a:cubicBezTo>
                  <a:pt x="44311" y="113364"/>
                  <a:pt x="48143" y="107419"/>
                  <a:pt x="48223" y="103548"/>
                </a:cubicBezTo>
                <a:cubicBezTo>
                  <a:pt x="48303" y="99953"/>
                  <a:pt x="42554" y="95391"/>
                  <a:pt x="43193" y="91935"/>
                </a:cubicBezTo>
                <a:cubicBezTo>
                  <a:pt x="43592" y="89861"/>
                  <a:pt x="46946" y="89723"/>
                  <a:pt x="48223" y="89032"/>
                </a:cubicBezTo>
                <a:cubicBezTo>
                  <a:pt x="49740" y="88341"/>
                  <a:pt x="52774" y="87511"/>
                  <a:pt x="54131" y="86129"/>
                </a:cubicBezTo>
                <a:cubicBezTo>
                  <a:pt x="56686" y="83640"/>
                  <a:pt x="60678" y="75760"/>
                  <a:pt x="62514" y="71612"/>
                </a:cubicBezTo>
                <a:cubicBezTo>
                  <a:pt x="63233" y="69953"/>
                  <a:pt x="64111" y="65944"/>
                  <a:pt x="64990" y="64423"/>
                </a:cubicBezTo>
                <a:cubicBezTo>
                  <a:pt x="66347" y="61935"/>
                  <a:pt x="69780" y="57649"/>
                  <a:pt x="71696" y="57235"/>
                </a:cubicBezTo>
                <a:cubicBezTo>
                  <a:pt x="74091" y="56543"/>
                  <a:pt x="78642" y="62488"/>
                  <a:pt x="80958" y="61520"/>
                </a:cubicBezTo>
                <a:cubicBezTo>
                  <a:pt x="86307" y="59447"/>
                  <a:pt x="96766" y="46175"/>
                  <a:pt x="97724" y="36774"/>
                </a:cubicBezTo>
                <a:cubicBezTo>
                  <a:pt x="98043" y="34009"/>
                  <a:pt x="93652" y="29308"/>
                  <a:pt x="94371" y="26682"/>
                </a:cubicBezTo>
                <a:cubicBezTo>
                  <a:pt x="95968" y="20599"/>
                  <a:pt x="105788" y="24055"/>
                  <a:pt x="109461" y="22258"/>
                </a:cubicBezTo>
                <a:cubicBezTo>
                  <a:pt x="112095" y="21013"/>
                  <a:pt x="119041" y="19631"/>
                  <a:pt x="119520" y="15069"/>
                </a:cubicBezTo>
                <a:cubicBezTo>
                  <a:pt x="119920" y="11474"/>
                  <a:pt x="115528" y="6221"/>
                  <a:pt x="113692" y="4838"/>
                </a:cubicBezTo>
                <a:cubicBezTo>
                  <a:pt x="111297" y="3179"/>
                  <a:pt x="106107" y="4976"/>
                  <a:pt x="103632" y="4838"/>
                </a:cubicBezTo>
                <a:cubicBezTo>
                  <a:pt x="97325" y="4700"/>
                  <a:pt x="84391" y="0"/>
                  <a:pt x="78403" y="3456"/>
                </a:cubicBezTo>
                <a:cubicBezTo>
                  <a:pt x="75848" y="4838"/>
                  <a:pt x="72734" y="15207"/>
                  <a:pt x="70019" y="15069"/>
                </a:cubicBezTo>
                <a:cubicBezTo>
                  <a:pt x="67544" y="14930"/>
                  <a:pt x="64910" y="2073"/>
                  <a:pt x="62514" y="3456"/>
                </a:cubicBezTo>
                <a:cubicBezTo>
                  <a:pt x="61716" y="3870"/>
                  <a:pt x="62355" y="8433"/>
                  <a:pt x="61636" y="9262"/>
                </a:cubicBezTo>
                <a:cubicBezTo>
                  <a:pt x="58762" y="12857"/>
                  <a:pt x="50698" y="5391"/>
                  <a:pt x="47425" y="7741"/>
                </a:cubicBezTo>
                <a:cubicBezTo>
                  <a:pt x="45109" y="9400"/>
                  <a:pt x="43033" y="19078"/>
                  <a:pt x="40718" y="20875"/>
                </a:cubicBezTo>
                <a:cubicBezTo>
                  <a:pt x="39201" y="21981"/>
                  <a:pt x="35528" y="22119"/>
                  <a:pt x="34011" y="20875"/>
                </a:cubicBezTo>
                <a:cubicBezTo>
                  <a:pt x="32814" y="19769"/>
                  <a:pt x="31856" y="14377"/>
                  <a:pt x="30658" y="13548"/>
                </a:cubicBezTo>
                <a:cubicBezTo>
                  <a:pt x="28822" y="12442"/>
                  <a:pt x="24590" y="14377"/>
                  <a:pt x="23073" y="16451"/>
                </a:cubicBezTo>
                <a:cubicBezTo>
                  <a:pt x="22355" y="17557"/>
                  <a:pt x="22195" y="21290"/>
                  <a:pt x="21397" y="22258"/>
                </a:cubicBezTo>
                <a:cubicBezTo>
                  <a:pt x="19161" y="25161"/>
                  <a:pt x="11736" y="21013"/>
                  <a:pt x="10459" y="25299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5" name="Google Shape;755;p61"/>
          <p:cNvSpPr/>
          <p:nvPr/>
        </p:nvSpPr>
        <p:spPr>
          <a:xfrm>
            <a:off x="2752400" y="951770"/>
            <a:ext cx="235200" cy="114600"/>
          </a:xfrm>
          <a:custGeom>
            <a:rect b="b" l="l" r="r" t="t"/>
            <a:pathLst>
              <a:path extrusionOk="0" h="120000" w="120000">
                <a:moveTo>
                  <a:pt x="14978" y="2815"/>
                </a:moveTo>
                <a:cubicBezTo>
                  <a:pt x="10329" y="5982"/>
                  <a:pt x="1032" y="19002"/>
                  <a:pt x="516" y="28856"/>
                </a:cubicBezTo>
                <a:cubicBezTo>
                  <a:pt x="0" y="36950"/>
                  <a:pt x="7058" y="48563"/>
                  <a:pt x="9469" y="54545"/>
                </a:cubicBezTo>
                <a:cubicBezTo>
                  <a:pt x="13256" y="64398"/>
                  <a:pt x="20832" y="84457"/>
                  <a:pt x="25824" y="91495"/>
                </a:cubicBezTo>
                <a:cubicBezTo>
                  <a:pt x="29440" y="97126"/>
                  <a:pt x="37704" y="104868"/>
                  <a:pt x="42008" y="106275"/>
                </a:cubicBezTo>
                <a:cubicBezTo>
                  <a:pt x="53715" y="110146"/>
                  <a:pt x="77302" y="93607"/>
                  <a:pt x="89010" y="95366"/>
                </a:cubicBezTo>
                <a:cubicBezTo>
                  <a:pt x="96068" y="96422"/>
                  <a:pt x="111047" y="119648"/>
                  <a:pt x="116212" y="110146"/>
                </a:cubicBezTo>
                <a:cubicBezTo>
                  <a:pt x="119827" y="103108"/>
                  <a:pt x="116384" y="76363"/>
                  <a:pt x="112596" y="69325"/>
                </a:cubicBezTo>
                <a:cubicBezTo>
                  <a:pt x="105365" y="56656"/>
                  <a:pt x="84017" y="68621"/>
                  <a:pt x="74548" y="65806"/>
                </a:cubicBezTo>
                <a:cubicBezTo>
                  <a:pt x="65767" y="62991"/>
                  <a:pt x="46484" y="60175"/>
                  <a:pt x="40114" y="47155"/>
                </a:cubicBezTo>
                <a:cubicBezTo>
                  <a:pt x="36499" y="39765"/>
                  <a:pt x="38737" y="13372"/>
                  <a:pt x="34777" y="6686"/>
                </a:cubicBezTo>
                <a:cubicBezTo>
                  <a:pt x="30989" y="0"/>
                  <a:pt x="19626" y="0"/>
                  <a:pt x="14978" y="281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Google Shape;756;p61"/>
          <p:cNvSpPr/>
          <p:nvPr/>
        </p:nvSpPr>
        <p:spPr>
          <a:xfrm>
            <a:off x="2701799" y="1012789"/>
            <a:ext cx="50700" cy="34200"/>
          </a:xfrm>
          <a:custGeom>
            <a:rect b="b" l="l" r="r" t="t"/>
            <a:pathLst>
              <a:path extrusionOk="0" h="120000" w="120000">
                <a:moveTo>
                  <a:pt x="46216" y="8155"/>
                </a:moveTo>
                <a:cubicBezTo>
                  <a:pt x="30810" y="17475"/>
                  <a:pt x="0" y="58252"/>
                  <a:pt x="4054" y="81553"/>
                </a:cubicBezTo>
                <a:cubicBezTo>
                  <a:pt x="7297" y="104854"/>
                  <a:pt x="47027" y="118834"/>
                  <a:pt x="63243" y="118834"/>
                </a:cubicBezTo>
                <a:cubicBezTo>
                  <a:pt x="77837" y="117669"/>
                  <a:pt x="107837" y="100194"/>
                  <a:pt x="114324" y="81553"/>
                </a:cubicBezTo>
                <a:cubicBezTo>
                  <a:pt x="119189" y="67572"/>
                  <a:pt x="113513" y="31456"/>
                  <a:pt x="106216" y="20970"/>
                </a:cubicBezTo>
                <a:cubicBezTo>
                  <a:pt x="94864" y="5825"/>
                  <a:pt x="60000" y="0"/>
                  <a:pt x="46216" y="8155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7" name="Google Shape;757;p61"/>
          <p:cNvSpPr/>
          <p:nvPr/>
        </p:nvSpPr>
        <p:spPr>
          <a:xfrm>
            <a:off x="1941287" y="1843251"/>
            <a:ext cx="51900" cy="51900"/>
          </a:xfrm>
          <a:custGeom>
            <a:rect b="b" l="l" r="r" t="t"/>
            <a:pathLst>
              <a:path extrusionOk="0" h="120000" w="120000">
                <a:moveTo>
                  <a:pt x="2352" y="27692"/>
                </a:moveTo>
                <a:cubicBezTo>
                  <a:pt x="3921" y="18461"/>
                  <a:pt x="20392" y="0"/>
                  <a:pt x="30588" y="0"/>
                </a:cubicBezTo>
                <a:cubicBezTo>
                  <a:pt x="52549" y="0"/>
                  <a:pt x="78431" y="44615"/>
                  <a:pt x="91764" y="61538"/>
                </a:cubicBezTo>
                <a:cubicBezTo>
                  <a:pt x="98823" y="70769"/>
                  <a:pt x="119215" y="91538"/>
                  <a:pt x="115294" y="102307"/>
                </a:cubicBezTo>
                <a:cubicBezTo>
                  <a:pt x="110588" y="113076"/>
                  <a:pt x="80784" y="119230"/>
                  <a:pt x="69803" y="116153"/>
                </a:cubicBezTo>
                <a:cubicBezTo>
                  <a:pt x="52549" y="112307"/>
                  <a:pt x="30588" y="82307"/>
                  <a:pt x="20392" y="67692"/>
                </a:cubicBezTo>
                <a:cubicBezTo>
                  <a:pt x="14117" y="59230"/>
                  <a:pt x="0" y="38461"/>
                  <a:pt x="2352" y="27692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8" name="Google Shape;758;p61"/>
          <p:cNvSpPr/>
          <p:nvPr/>
        </p:nvSpPr>
        <p:spPr>
          <a:xfrm>
            <a:off x="2602084" y="1880458"/>
            <a:ext cx="213000" cy="162300"/>
          </a:xfrm>
          <a:custGeom>
            <a:rect b="b" l="l" r="r" t="t"/>
            <a:pathLst>
              <a:path extrusionOk="0" h="120000" w="120000">
                <a:moveTo>
                  <a:pt x="37714" y="5500"/>
                </a:moveTo>
                <a:cubicBezTo>
                  <a:pt x="34095" y="6250"/>
                  <a:pt x="24190" y="4750"/>
                  <a:pt x="23619" y="9500"/>
                </a:cubicBezTo>
                <a:cubicBezTo>
                  <a:pt x="23428" y="11500"/>
                  <a:pt x="29523" y="11250"/>
                  <a:pt x="29714" y="13250"/>
                </a:cubicBezTo>
                <a:cubicBezTo>
                  <a:pt x="30285" y="25000"/>
                  <a:pt x="4190" y="29000"/>
                  <a:pt x="571" y="39500"/>
                </a:cubicBezTo>
                <a:cubicBezTo>
                  <a:pt x="0" y="41750"/>
                  <a:pt x="571" y="47000"/>
                  <a:pt x="1714" y="48750"/>
                </a:cubicBezTo>
                <a:cubicBezTo>
                  <a:pt x="4380" y="53500"/>
                  <a:pt x="14095" y="59250"/>
                  <a:pt x="18666" y="58000"/>
                </a:cubicBezTo>
                <a:cubicBezTo>
                  <a:pt x="26095" y="55750"/>
                  <a:pt x="31238" y="25500"/>
                  <a:pt x="38666" y="27750"/>
                </a:cubicBezTo>
                <a:cubicBezTo>
                  <a:pt x="39619" y="28000"/>
                  <a:pt x="38857" y="32000"/>
                  <a:pt x="39619" y="33000"/>
                </a:cubicBezTo>
                <a:cubicBezTo>
                  <a:pt x="42857" y="37250"/>
                  <a:pt x="53523" y="36500"/>
                  <a:pt x="57523" y="39500"/>
                </a:cubicBezTo>
                <a:cubicBezTo>
                  <a:pt x="62095" y="43000"/>
                  <a:pt x="68380" y="54000"/>
                  <a:pt x="71619" y="59250"/>
                </a:cubicBezTo>
                <a:cubicBezTo>
                  <a:pt x="75047" y="64750"/>
                  <a:pt x="82476" y="76000"/>
                  <a:pt x="83619" y="82750"/>
                </a:cubicBezTo>
                <a:cubicBezTo>
                  <a:pt x="84761" y="90000"/>
                  <a:pt x="75047" y="107250"/>
                  <a:pt x="79619" y="111750"/>
                </a:cubicBezTo>
                <a:cubicBezTo>
                  <a:pt x="81904" y="114000"/>
                  <a:pt x="86857" y="104500"/>
                  <a:pt x="89523" y="105250"/>
                </a:cubicBezTo>
                <a:cubicBezTo>
                  <a:pt x="93333" y="105750"/>
                  <a:pt x="97142" y="119750"/>
                  <a:pt x="100571" y="118250"/>
                </a:cubicBezTo>
                <a:cubicBezTo>
                  <a:pt x="106666" y="115750"/>
                  <a:pt x="101142" y="90000"/>
                  <a:pt x="106666" y="85500"/>
                </a:cubicBezTo>
                <a:cubicBezTo>
                  <a:pt x="108761" y="83500"/>
                  <a:pt x="115047" y="90750"/>
                  <a:pt x="116571" y="88000"/>
                </a:cubicBezTo>
                <a:cubicBezTo>
                  <a:pt x="119809" y="82500"/>
                  <a:pt x="110476" y="68000"/>
                  <a:pt x="106666" y="63000"/>
                </a:cubicBezTo>
                <a:cubicBezTo>
                  <a:pt x="102666" y="58000"/>
                  <a:pt x="90857" y="54750"/>
                  <a:pt x="86666" y="50000"/>
                </a:cubicBezTo>
                <a:cubicBezTo>
                  <a:pt x="83619" y="46750"/>
                  <a:pt x="79809" y="38250"/>
                  <a:pt x="77523" y="34250"/>
                </a:cubicBezTo>
                <a:cubicBezTo>
                  <a:pt x="73142" y="26250"/>
                  <a:pt x="66476" y="6750"/>
                  <a:pt x="59619" y="2750"/>
                </a:cubicBezTo>
                <a:cubicBezTo>
                  <a:pt x="54666" y="0"/>
                  <a:pt x="43047" y="4250"/>
                  <a:pt x="37714" y="5500"/>
                </a:cubicBezTo>
              </a:path>
            </a:pathLst>
          </a:cu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9" name="Google Shape;759;p61"/>
          <p:cNvSpPr/>
          <p:nvPr/>
        </p:nvSpPr>
        <p:spPr>
          <a:xfrm>
            <a:off x="2657150" y="1948919"/>
            <a:ext cx="64200" cy="142800"/>
          </a:xfrm>
          <a:custGeom>
            <a:rect b="b" l="l" r="r" t="t"/>
            <a:pathLst>
              <a:path extrusionOk="0" h="120000" w="120000">
                <a:moveTo>
                  <a:pt x="95106" y="4528"/>
                </a:moveTo>
                <a:cubicBezTo>
                  <a:pt x="95106" y="9056"/>
                  <a:pt x="63829" y="5377"/>
                  <a:pt x="54893" y="7641"/>
                </a:cubicBezTo>
                <a:cubicBezTo>
                  <a:pt x="43404" y="10471"/>
                  <a:pt x="24893" y="20094"/>
                  <a:pt x="18510" y="25471"/>
                </a:cubicBezTo>
                <a:cubicBezTo>
                  <a:pt x="13404" y="29150"/>
                  <a:pt x="0" y="39622"/>
                  <a:pt x="8297" y="41886"/>
                </a:cubicBezTo>
                <a:cubicBezTo>
                  <a:pt x="15957" y="43867"/>
                  <a:pt x="27446" y="29433"/>
                  <a:pt x="35106" y="31415"/>
                </a:cubicBezTo>
                <a:cubicBezTo>
                  <a:pt x="45957" y="34245"/>
                  <a:pt x="26808" y="48113"/>
                  <a:pt x="24893" y="53773"/>
                </a:cubicBezTo>
                <a:cubicBezTo>
                  <a:pt x="22978" y="57452"/>
                  <a:pt x="19148" y="64811"/>
                  <a:pt x="18510" y="68490"/>
                </a:cubicBezTo>
                <a:cubicBezTo>
                  <a:pt x="15957" y="76698"/>
                  <a:pt x="8936" y="93396"/>
                  <a:pt x="14680" y="101320"/>
                </a:cubicBezTo>
                <a:cubicBezTo>
                  <a:pt x="19148" y="106698"/>
                  <a:pt x="35106" y="118301"/>
                  <a:pt x="48510" y="119150"/>
                </a:cubicBezTo>
                <a:cubicBezTo>
                  <a:pt x="61914" y="119716"/>
                  <a:pt x="87446" y="109811"/>
                  <a:pt x="91914" y="104150"/>
                </a:cubicBezTo>
                <a:cubicBezTo>
                  <a:pt x="101489" y="92830"/>
                  <a:pt x="70212" y="68773"/>
                  <a:pt x="68297" y="56603"/>
                </a:cubicBezTo>
                <a:cubicBezTo>
                  <a:pt x="67659" y="51792"/>
                  <a:pt x="65744" y="41320"/>
                  <a:pt x="72127" y="37358"/>
                </a:cubicBezTo>
                <a:cubicBezTo>
                  <a:pt x="77872" y="33396"/>
                  <a:pt x="101489" y="31698"/>
                  <a:pt x="108510" y="28301"/>
                </a:cubicBezTo>
                <a:cubicBezTo>
                  <a:pt x="112978" y="26320"/>
                  <a:pt x="119361" y="20660"/>
                  <a:pt x="118723" y="17830"/>
                </a:cubicBezTo>
                <a:cubicBezTo>
                  <a:pt x="118085" y="12735"/>
                  <a:pt x="95106" y="5094"/>
                  <a:pt x="95106" y="0"/>
                </a:cubicBezTo>
              </a:path>
            </a:pathLst>
          </a:custGeom>
          <a:solidFill>
            <a:srgbClr val="111827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0" name="Google Shape;760;p61"/>
          <p:cNvSpPr/>
          <p:nvPr/>
        </p:nvSpPr>
        <p:spPr>
          <a:xfrm>
            <a:off x="3383432" y="1218172"/>
            <a:ext cx="53700" cy="34200"/>
          </a:xfrm>
          <a:custGeom>
            <a:rect b="b" l="l" r="r" t="t"/>
            <a:pathLst>
              <a:path extrusionOk="0" h="120000" w="120000">
                <a:moveTo>
                  <a:pt x="40000" y="10800"/>
                </a:moveTo>
                <a:cubicBezTo>
                  <a:pt x="24905" y="19200"/>
                  <a:pt x="0" y="76800"/>
                  <a:pt x="8301" y="99600"/>
                </a:cubicBezTo>
                <a:cubicBezTo>
                  <a:pt x="15094" y="118800"/>
                  <a:pt x="50566" y="103200"/>
                  <a:pt x="64150" y="99600"/>
                </a:cubicBezTo>
                <a:cubicBezTo>
                  <a:pt x="78490" y="94800"/>
                  <a:pt x="119245" y="85200"/>
                  <a:pt x="119245" y="61200"/>
                </a:cubicBezTo>
                <a:cubicBezTo>
                  <a:pt x="119245" y="27600"/>
                  <a:pt x="60377" y="0"/>
                  <a:pt x="40000" y="10800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1" name="Google Shape;761;p61"/>
          <p:cNvSpPr/>
          <p:nvPr/>
        </p:nvSpPr>
        <p:spPr>
          <a:xfrm>
            <a:off x="3137866" y="645184"/>
            <a:ext cx="1023900" cy="902100"/>
          </a:xfrm>
          <a:custGeom>
            <a:rect b="b" l="l" r="r" t="t"/>
            <a:pathLst>
              <a:path extrusionOk="0" h="120000" w="120000">
                <a:moveTo>
                  <a:pt x="25131" y="17117"/>
                </a:moveTo>
                <a:cubicBezTo>
                  <a:pt x="24538" y="17836"/>
                  <a:pt x="23786" y="19812"/>
                  <a:pt x="23073" y="20396"/>
                </a:cubicBezTo>
                <a:cubicBezTo>
                  <a:pt x="21569" y="21520"/>
                  <a:pt x="17176" y="20711"/>
                  <a:pt x="15989" y="22283"/>
                </a:cubicBezTo>
                <a:cubicBezTo>
                  <a:pt x="15158" y="23362"/>
                  <a:pt x="16385" y="26866"/>
                  <a:pt x="15593" y="27944"/>
                </a:cubicBezTo>
                <a:cubicBezTo>
                  <a:pt x="14683" y="29202"/>
                  <a:pt x="11437" y="29112"/>
                  <a:pt x="10171" y="29831"/>
                </a:cubicBezTo>
                <a:cubicBezTo>
                  <a:pt x="8786" y="30640"/>
                  <a:pt x="6569" y="33245"/>
                  <a:pt x="5184" y="34054"/>
                </a:cubicBezTo>
                <a:cubicBezTo>
                  <a:pt x="4036" y="34773"/>
                  <a:pt x="831" y="34638"/>
                  <a:pt x="197" y="35941"/>
                </a:cubicBezTo>
                <a:cubicBezTo>
                  <a:pt x="0" y="36390"/>
                  <a:pt x="277" y="37558"/>
                  <a:pt x="633" y="37828"/>
                </a:cubicBezTo>
                <a:cubicBezTo>
                  <a:pt x="2374" y="39356"/>
                  <a:pt x="7401" y="36256"/>
                  <a:pt x="9340" y="37379"/>
                </a:cubicBezTo>
                <a:cubicBezTo>
                  <a:pt x="10013" y="37783"/>
                  <a:pt x="11279" y="39400"/>
                  <a:pt x="11002" y="40209"/>
                </a:cubicBezTo>
                <a:cubicBezTo>
                  <a:pt x="10646" y="41242"/>
                  <a:pt x="8232" y="40973"/>
                  <a:pt x="7282" y="41153"/>
                </a:cubicBezTo>
                <a:cubicBezTo>
                  <a:pt x="6372" y="41332"/>
                  <a:pt x="3759" y="40569"/>
                  <a:pt x="3522" y="41602"/>
                </a:cubicBezTo>
                <a:cubicBezTo>
                  <a:pt x="3087" y="43579"/>
                  <a:pt x="7678" y="45735"/>
                  <a:pt x="9379" y="46319"/>
                </a:cubicBezTo>
                <a:cubicBezTo>
                  <a:pt x="12823" y="47622"/>
                  <a:pt x="20580" y="44657"/>
                  <a:pt x="23905" y="46319"/>
                </a:cubicBezTo>
                <a:cubicBezTo>
                  <a:pt x="25211" y="46993"/>
                  <a:pt x="26912" y="49689"/>
                  <a:pt x="27664" y="51037"/>
                </a:cubicBezTo>
                <a:cubicBezTo>
                  <a:pt x="28575" y="52789"/>
                  <a:pt x="29683" y="56652"/>
                  <a:pt x="30158" y="58629"/>
                </a:cubicBezTo>
                <a:cubicBezTo>
                  <a:pt x="30593" y="60471"/>
                  <a:pt x="31147" y="64290"/>
                  <a:pt x="31385" y="66177"/>
                </a:cubicBezTo>
                <a:cubicBezTo>
                  <a:pt x="31503" y="66986"/>
                  <a:pt x="31147" y="69097"/>
                  <a:pt x="31820" y="69457"/>
                </a:cubicBezTo>
                <a:cubicBezTo>
                  <a:pt x="32651" y="69951"/>
                  <a:pt x="34274" y="67210"/>
                  <a:pt x="35145" y="67570"/>
                </a:cubicBezTo>
                <a:cubicBezTo>
                  <a:pt x="36055" y="67974"/>
                  <a:pt x="37005" y="70760"/>
                  <a:pt x="36569" y="71748"/>
                </a:cubicBezTo>
                <a:cubicBezTo>
                  <a:pt x="36094" y="72916"/>
                  <a:pt x="32335" y="72107"/>
                  <a:pt x="32295" y="73410"/>
                </a:cubicBezTo>
                <a:cubicBezTo>
                  <a:pt x="32255" y="75162"/>
                  <a:pt x="37282" y="74533"/>
                  <a:pt x="38034" y="76106"/>
                </a:cubicBezTo>
                <a:cubicBezTo>
                  <a:pt x="38667" y="77319"/>
                  <a:pt x="37955" y="80599"/>
                  <a:pt x="37203" y="81767"/>
                </a:cubicBezTo>
                <a:cubicBezTo>
                  <a:pt x="36451" y="82935"/>
                  <a:pt x="33482" y="83429"/>
                  <a:pt x="32651" y="84597"/>
                </a:cubicBezTo>
                <a:cubicBezTo>
                  <a:pt x="32018" y="85451"/>
                  <a:pt x="31424" y="87697"/>
                  <a:pt x="31385" y="88820"/>
                </a:cubicBezTo>
                <a:cubicBezTo>
                  <a:pt x="31345" y="91022"/>
                  <a:pt x="32889" y="95245"/>
                  <a:pt x="33482" y="97311"/>
                </a:cubicBezTo>
                <a:cubicBezTo>
                  <a:pt x="34116" y="99603"/>
                  <a:pt x="35540" y="104095"/>
                  <a:pt x="36372" y="106297"/>
                </a:cubicBezTo>
                <a:cubicBezTo>
                  <a:pt x="37203" y="108498"/>
                  <a:pt x="38469" y="113350"/>
                  <a:pt x="40131" y="114788"/>
                </a:cubicBezTo>
                <a:cubicBezTo>
                  <a:pt x="40963" y="115552"/>
                  <a:pt x="43416" y="115058"/>
                  <a:pt x="44287" y="115731"/>
                </a:cubicBezTo>
                <a:cubicBezTo>
                  <a:pt x="45079" y="116360"/>
                  <a:pt x="45435" y="119101"/>
                  <a:pt x="46345" y="119505"/>
                </a:cubicBezTo>
                <a:cubicBezTo>
                  <a:pt x="47255" y="119955"/>
                  <a:pt x="49353" y="119281"/>
                  <a:pt x="50105" y="118562"/>
                </a:cubicBezTo>
                <a:cubicBezTo>
                  <a:pt x="52242" y="116495"/>
                  <a:pt x="52875" y="109532"/>
                  <a:pt x="54261" y="106791"/>
                </a:cubicBezTo>
                <a:cubicBezTo>
                  <a:pt x="54854" y="105623"/>
                  <a:pt x="56715" y="103781"/>
                  <a:pt x="57150" y="102523"/>
                </a:cubicBezTo>
                <a:cubicBezTo>
                  <a:pt x="57664" y="101085"/>
                  <a:pt x="56675" y="97581"/>
                  <a:pt x="57585" y="96368"/>
                </a:cubicBezTo>
                <a:cubicBezTo>
                  <a:pt x="58773" y="94795"/>
                  <a:pt x="62889" y="94975"/>
                  <a:pt x="64630" y="94481"/>
                </a:cubicBezTo>
                <a:cubicBezTo>
                  <a:pt x="66530" y="94032"/>
                  <a:pt x="70606" y="93942"/>
                  <a:pt x="72150" y="92594"/>
                </a:cubicBezTo>
                <a:cubicBezTo>
                  <a:pt x="73773" y="91156"/>
                  <a:pt x="74050" y="85271"/>
                  <a:pt x="75870" y="84103"/>
                </a:cubicBezTo>
                <a:cubicBezTo>
                  <a:pt x="77889" y="82845"/>
                  <a:pt x="82796" y="85720"/>
                  <a:pt x="85013" y="85046"/>
                </a:cubicBezTo>
                <a:cubicBezTo>
                  <a:pt x="87348" y="84372"/>
                  <a:pt x="91108" y="80688"/>
                  <a:pt x="92928" y="78891"/>
                </a:cubicBezTo>
                <a:cubicBezTo>
                  <a:pt x="93997" y="77858"/>
                  <a:pt x="97044" y="75701"/>
                  <a:pt x="96688" y="74174"/>
                </a:cubicBezTo>
                <a:cubicBezTo>
                  <a:pt x="96372" y="73006"/>
                  <a:pt x="93562" y="73051"/>
                  <a:pt x="92532" y="72781"/>
                </a:cubicBezTo>
                <a:cubicBezTo>
                  <a:pt x="91266" y="72467"/>
                  <a:pt x="88218" y="73051"/>
                  <a:pt x="87546" y="71838"/>
                </a:cubicBezTo>
                <a:cubicBezTo>
                  <a:pt x="87110" y="71119"/>
                  <a:pt x="87823" y="69142"/>
                  <a:pt x="88377" y="68513"/>
                </a:cubicBezTo>
                <a:cubicBezTo>
                  <a:pt x="88891" y="67929"/>
                  <a:pt x="90514" y="67435"/>
                  <a:pt x="91266" y="67570"/>
                </a:cubicBezTo>
                <a:cubicBezTo>
                  <a:pt x="92295" y="67794"/>
                  <a:pt x="93720" y="69816"/>
                  <a:pt x="94591" y="70400"/>
                </a:cubicBezTo>
                <a:cubicBezTo>
                  <a:pt x="95382" y="70984"/>
                  <a:pt x="97044" y="72557"/>
                  <a:pt x="97915" y="72287"/>
                </a:cubicBezTo>
                <a:cubicBezTo>
                  <a:pt x="98627" y="72062"/>
                  <a:pt x="99538" y="70310"/>
                  <a:pt x="99577" y="69457"/>
                </a:cubicBezTo>
                <a:cubicBezTo>
                  <a:pt x="99656" y="68154"/>
                  <a:pt x="98350" y="65638"/>
                  <a:pt x="97519" y="64739"/>
                </a:cubicBezTo>
                <a:cubicBezTo>
                  <a:pt x="96609" y="63841"/>
                  <a:pt x="93562" y="64065"/>
                  <a:pt x="92928" y="62852"/>
                </a:cubicBezTo>
                <a:cubicBezTo>
                  <a:pt x="92572" y="62134"/>
                  <a:pt x="92810" y="60112"/>
                  <a:pt x="93364" y="59573"/>
                </a:cubicBezTo>
                <a:cubicBezTo>
                  <a:pt x="93957" y="58944"/>
                  <a:pt x="95897" y="59213"/>
                  <a:pt x="96688" y="59573"/>
                </a:cubicBezTo>
                <a:cubicBezTo>
                  <a:pt x="97084" y="59752"/>
                  <a:pt x="97480" y="61055"/>
                  <a:pt x="97915" y="60965"/>
                </a:cubicBezTo>
                <a:cubicBezTo>
                  <a:pt x="98509" y="60921"/>
                  <a:pt x="98667" y="59034"/>
                  <a:pt x="99182" y="58629"/>
                </a:cubicBezTo>
                <a:cubicBezTo>
                  <a:pt x="99854" y="58045"/>
                  <a:pt x="102150" y="58584"/>
                  <a:pt x="102506" y="57686"/>
                </a:cubicBezTo>
                <a:cubicBezTo>
                  <a:pt x="102704" y="57057"/>
                  <a:pt x="100923" y="55934"/>
                  <a:pt x="101240" y="55305"/>
                </a:cubicBezTo>
                <a:cubicBezTo>
                  <a:pt x="101596" y="54586"/>
                  <a:pt x="103496" y="55664"/>
                  <a:pt x="104168" y="55305"/>
                </a:cubicBezTo>
                <a:cubicBezTo>
                  <a:pt x="104960" y="54945"/>
                  <a:pt x="106187" y="53328"/>
                  <a:pt x="106662" y="52474"/>
                </a:cubicBezTo>
                <a:cubicBezTo>
                  <a:pt x="106978" y="51845"/>
                  <a:pt x="107730" y="50363"/>
                  <a:pt x="107493" y="49644"/>
                </a:cubicBezTo>
                <a:cubicBezTo>
                  <a:pt x="107058" y="48611"/>
                  <a:pt x="104366" y="48700"/>
                  <a:pt x="103733" y="47757"/>
                </a:cubicBezTo>
                <a:cubicBezTo>
                  <a:pt x="103298" y="47128"/>
                  <a:pt x="103139" y="45286"/>
                  <a:pt x="103337" y="44477"/>
                </a:cubicBezTo>
                <a:cubicBezTo>
                  <a:pt x="103496" y="43758"/>
                  <a:pt x="104406" y="42500"/>
                  <a:pt x="105000" y="42096"/>
                </a:cubicBezTo>
                <a:cubicBezTo>
                  <a:pt x="105435" y="41782"/>
                  <a:pt x="106741" y="42141"/>
                  <a:pt x="107058" y="41647"/>
                </a:cubicBezTo>
                <a:cubicBezTo>
                  <a:pt x="107612" y="40793"/>
                  <a:pt x="107295" y="38143"/>
                  <a:pt x="106662" y="37379"/>
                </a:cubicBezTo>
                <a:cubicBezTo>
                  <a:pt x="105395" y="35941"/>
                  <a:pt x="100488" y="38187"/>
                  <a:pt x="99577" y="36435"/>
                </a:cubicBezTo>
                <a:cubicBezTo>
                  <a:pt x="98984" y="35357"/>
                  <a:pt x="100527" y="32706"/>
                  <a:pt x="101240" y="31763"/>
                </a:cubicBezTo>
                <a:cubicBezTo>
                  <a:pt x="101952" y="30730"/>
                  <a:pt x="104050" y="29651"/>
                  <a:pt x="104960" y="28932"/>
                </a:cubicBezTo>
                <a:cubicBezTo>
                  <a:pt x="105514" y="28483"/>
                  <a:pt x="107137" y="27764"/>
                  <a:pt x="107058" y="27046"/>
                </a:cubicBezTo>
                <a:cubicBezTo>
                  <a:pt x="106939" y="25698"/>
                  <a:pt x="102862" y="25967"/>
                  <a:pt x="102902" y="24664"/>
                </a:cubicBezTo>
                <a:cubicBezTo>
                  <a:pt x="102902" y="23766"/>
                  <a:pt x="105039" y="23496"/>
                  <a:pt x="105791" y="23272"/>
                </a:cubicBezTo>
                <a:cubicBezTo>
                  <a:pt x="106424" y="23047"/>
                  <a:pt x="107691" y="22912"/>
                  <a:pt x="108284" y="22777"/>
                </a:cubicBezTo>
                <a:cubicBezTo>
                  <a:pt x="109788" y="22418"/>
                  <a:pt x="112757" y="21609"/>
                  <a:pt x="114102" y="20891"/>
                </a:cubicBezTo>
                <a:cubicBezTo>
                  <a:pt x="115606" y="20082"/>
                  <a:pt x="119960" y="18420"/>
                  <a:pt x="119525" y="16667"/>
                </a:cubicBezTo>
                <a:cubicBezTo>
                  <a:pt x="118852" y="13792"/>
                  <a:pt x="111728" y="15365"/>
                  <a:pt x="109116" y="15724"/>
                </a:cubicBezTo>
                <a:cubicBezTo>
                  <a:pt x="107730" y="15904"/>
                  <a:pt x="105039" y="16982"/>
                  <a:pt x="103733" y="17611"/>
                </a:cubicBezTo>
                <a:cubicBezTo>
                  <a:pt x="101794" y="18464"/>
                  <a:pt x="97678" y="23541"/>
                  <a:pt x="96253" y="21834"/>
                </a:cubicBezTo>
                <a:cubicBezTo>
                  <a:pt x="94907" y="20262"/>
                  <a:pt x="101200" y="15949"/>
                  <a:pt x="99973" y="14286"/>
                </a:cubicBezTo>
                <a:cubicBezTo>
                  <a:pt x="98548" y="12354"/>
                  <a:pt x="93364" y="19138"/>
                  <a:pt x="91662" y="17566"/>
                </a:cubicBezTo>
                <a:cubicBezTo>
                  <a:pt x="90910" y="16937"/>
                  <a:pt x="92730" y="14107"/>
                  <a:pt x="92058" y="13343"/>
                </a:cubicBezTo>
                <a:cubicBezTo>
                  <a:pt x="89643" y="10557"/>
                  <a:pt x="79036" y="18599"/>
                  <a:pt x="78364" y="14736"/>
                </a:cubicBezTo>
                <a:cubicBezTo>
                  <a:pt x="77928" y="12444"/>
                  <a:pt x="84221" y="12444"/>
                  <a:pt x="86240" y="11905"/>
                </a:cubicBezTo>
                <a:cubicBezTo>
                  <a:pt x="88733" y="11231"/>
                  <a:pt x="93759" y="10602"/>
                  <a:pt x="96253" y="10018"/>
                </a:cubicBezTo>
                <a:cubicBezTo>
                  <a:pt x="97084" y="9839"/>
                  <a:pt x="99538" y="10063"/>
                  <a:pt x="99577" y="9075"/>
                </a:cubicBezTo>
                <a:cubicBezTo>
                  <a:pt x="99656" y="7053"/>
                  <a:pt x="94670" y="6469"/>
                  <a:pt x="92889" y="6244"/>
                </a:cubicBezTo>
                <a:cubicBezTo>
                  <a:pt x="89248" y="5795"/>
                  <a:pt x="79313" y="12624"/>
                  <a:pt x="78364" y="8625"/>
                </a:cubicBezTo>
                <a:cubicBezTo>
                  <a:pt x="77770" y="6289"/>
                  <a:pt x="86715" y="7233"/>
                  <a:pt x="86240" y="4852"/>
                </a:cubicBezTo>
                <a:cubicBezTo>
                  <a:pt x="85329" y="0"/>
                  <a:pt x="72862" y="3459"/>
                  <a:pt x="68786" y="5301"/>
                </a:cubicBezTo>
                <a:cubicBezTo>
                  <a:pt x="67242" y="6020"/>
                  <a:pt x="65461" y="10108"/>
                  <a:pt x="63799" y="10512"/>
                </a:cubicBezTo>
                <a:cubicBezTo>
                  <a:pt x="61978" y="10917"/>
                  <a:pt x="58258" y="6469"/>
                  <a:pt x="56715" y="7682"/>
                </a:cubicBezTo>
                <a:cubicBezTo>
                  <a:pt x="56042" y="8221"/>
                  <a:pt x="56873" y="10512"/>
                  <a:pt x="56715" y="11456"/>
                </a:cubicBezTo>
                <a:cubicBezTo>
                  <a:pt x="56596" y="12534"/>
                  <a:pt x="56437" y="15499"/>
                  <a:pt x="55488" y="15679"/>
                </a:cubicBezTo>
                <a:cubicBezTo>
                  <a:pt x="54538" y="15904"/>
                  <a:pt x="53865" y="12849"/>
                  <a:pt x="52994" y="12399"/>
                </a:cubicBezTo>
                <a:cubicBezTo>
                  <a:pt x="52440" y="12085"/>
                  <a:pt x="51134" y="12399"/>
                  <a:pt x="50501" y="12399"/>
                </a:cubicBezTo>
                <a:cubicBezTo>
                  <a:pt x="49670" y="12399"/>
                  <a:pt x="47770" y="11725"/>
                  <a:pt x="47176" y="12399"/>
                </a:cubicBezTo>
                <a:cubicBezTo>
                  <a:pt x="46424" y="13208"/>
                  <a:pt x="47928" y="16263"/>
                  <a:pt x="47176" y="17117"/>
                </a:cubicBezTo>
                <a:cubicBezTo>
                  <a:pt x="46503" y="17880"/>
                  <a:pt x="44129" y="17836"/>
                  <a:pt x="43456" y="17117"/>
                </a:cubicBezTo>
                <a:cubicBezTo>
                  <a:pt x="42823" y="16488"/>
                  <a:pt x="43614" y="14017"/>
                  <a:pt x="43021" y="13343"/>
                </a:cubicBezTo>
                <a:cubicBezTo>
                  <a:pt x="42348" y="12579"/>
                  <a:pt x="39854" y="12040"/>
                  <a:pt x="39300" y="12894"/>
                </a:cubicBezTo>
                <a:cubicBezTo>
                  <a:pt x="38944" y="13388"/>
                  <a:pt x="40527" y="14780"/>
                  <a:pt x="40131" y="15230"/>
                </a:cubicBezTo>
                <a:cubicBezTo>
                  <a:pt x="38865" y="16667"/>
                  <a:pt x="35224" y="12220"/>
                  <a:pt x="33443" y="12399"/>
                </a:cubicBezTo>
                <a:cubicBezTo>
                  <a:pt x="32612" y="12489"/>
                  <a:pt x="31345" y="14062"/>
                  <a:pt x="30554" y="14286"/>
                </a:cubicBezTo>
                <a:cubicBezTo>
                  <a:pt x="29960" y="14466"/>
                  <a:pt x="28654" y="14062"/>
                  <a:pt x="28060" y="14286"/>
                </a:cubicBezTo>
                <a:cubicBezTo>
                  <a:pt x="27150" y="14646"/>
                  <a:pt x="25804" y="16308"/>
                  <a:pt x="25131" y="17117"/>
                </a:cubicBezTo>
              </a:path>
            </a:pathLst>
          </a:custGeom>
          <a:solidFill>
            <a:srgbClr val="FFFFFF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oboto"/>
              <a:buNone/>
            </a:pPr>
            <a:r>
              <a:t/>
            </a:r>
            <a:endParaRPr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.a Content.BigPointLight">
  <p:cSld name="CUSTOM_9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533175" y="2285400"/>
            <a:ext cx="3010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4" name="Google Shape;34;p7"/>
          <p:cNvCxnSpPr/>
          <p:nvPr/>
        </p:nvCxnSpPr>
        <p:spPr>
          <a:xfrm>
            <a:off x="3712500" y="884600"/>
            <a:ext cx="0" cy="345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7"/>
          <p:cNvSpPr txBox="1"/>
          <p:nvPr/>
        </p:nvSpPr>
        <p:spPr>
          <a:xfrm>
            <a:off x="4134300" y="907025"/>
            <a:ext cx="4535100" cy="3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Char char="●"/>
            </a:pPr>
            <a:r>
              <a:rPr lang="en" sz="1600">
                <a:latin typeface="Poppins SemiBold"/>
                <a:ea typeface="Poppins SemiBold"/>
                <a:cs typeface="Poppins SemiBold"/>
                <a:sym typeface="Poppins SemiBold"/>
              </a:rPr>
              <a:t>Point 1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Poppins SemiBold"/>
              <a:buChar char="●"/>
            </a:pPr>
            <a:r>
              <a:rPr lang="en" sz="1600">
                <a:latin typeface="Poppins SemiBold"/>
                <a:ea typeface="Poppins SemiBold"/>
                <a:cs typeface="Poppins SemiBold"/>
                <a:sym typeface="Poppins SemiBold"/>
              </a:rPr>
              <a:t>Point 2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Poppins SemiBold"/>
              <a:buChar char="●"/>
            </a:pPr>
            <a:r>
              <a:rPr lang="en" sz="1600">
                <a:latin typeface="Poppins SemiBold"/>
                <a:ea typeface="Poppins SemiBold"/>
                <a:cs typeface="Poppins SemiBold"/>
                <a:sym typeface="Poppins SemiBold"/>
              </a:rPr>
              <a:t>Point 3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Poppins SemiBold"/>
              <a:buChar char="●"/>
            </a:pPr>
            <a:r>
              <a:rPr lang="en" sz="1600">
                <a:latin typeface="Poppins SemiBold"/>
                <a:ea typeface="Poppins SemiBold"/>
                <a:cs typeface="Poppins SemiBold"/>
                <a:sym typeface="Poppins SemiBold"/>
              </a:rPr>
              <a:t>Point 4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Poppins SemiBold"/>
              <a:buChar char="●"/>
            </a:pPr>
            <a:r>
              <a:rPr lang="en" sz="1600">
                <a:latin typeface="Poppins SemiBold"/>
                <a:ea typeface="Poppins SemiBold"/>
                <a:cs typeface="Poppins SemiBold"/>
                <a:sym typeface="Poppins SemiBold"/>
              </a:rPr>
              <a:t>Point 5</a:t>
            </a:r>
            <a:endParaRPr sz="16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.b Content.BigPointDark">
  <p:cSld name="BLANK_1_1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5941925" y="-250"/>
            <a:ext cx="3202200" cy="5143500"/>
          </a:xfrm>
          <a:prstGeom prst="rect">
            <a:avLst/>
          </a:prstGeom>
          <a:solidFill>
            <a:srgbClr val="11182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246725" y="217725"/>
            <a:ext cx="2592300" cy="44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SemiBold"/>
              <a:buNone/>
              <a:defRPr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292625"/>
            <a:ext cx="5630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0" name="Google Shape;40;p8" title="Points scored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5800" y="1170125"/>
            <a:ext cx="4999026" cy="30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4.a Content.TransitionDark">
  <p:cSld name="TITLE_ONLY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454450"/>
            <a:ext cx="8520600" cy="41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logo-font-curve-dark-fit.png"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73069" t="0"/>
          <a:stretch/>
        </p:blipFill>
        <p:spPr>
          <a:xfrm>
            <a:off x="97050" y="4703625"/>
            <a:ext cx="365760" cy="3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4.b Content.TransitionLight">
  <p:cSld name="TITLE_ONLY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462300"/>
            <a:ext cx="8448300" cy="40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Poppins"/>
              <a:buNone/>
              <a:defRPr b="1" sz="36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None/>
              <a:defRPr>
                <a:solidFill>
                  <a:srgbClr val="111827"/>
                </a:solidFill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Font typeface="Poppins SemiBold"/>
              <a:buNone/>
              <a:defRPr sz="2800">
                <a:solidFill>
                  <a:srgbClr val="111827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Helvetica Neue"/>
              <a:buChar char="●"/>
              <a:defRPr sz="18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600"/>
              <a:buFont typeface="Helvetica Neue"/>
              <a:buChar char="○"/>
              <a:defRPr sz="16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■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Helvetica Neue"/>
              <a:buChar char="●"/>
              <a:defRPr sz="12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200"/>
              <a:buFont typeface="Helvetica Neue"/>
              <a:buChar char="○"/>
              <a:defRPr sz="12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Helvetica Neue"/>
              <a:buChar char="■"/>
              <a:defRPr sz="10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Helvetica Neue"/>
              <a:buChar char="●"/>
              <a:defRPr sz="10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Helvetica Neue"/>
              <a:buChar char="○"/>
              <a:defRPr sz="10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000"/>
              <a:buFont typeface="Helvetica Neue"/>
              <a:buChar char="■"/>
              <a:defRPr sz="10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394956"/>
                </a:solidFill>
              </a:defRPr>
            </a:lvl1pPr>
            <a:lvl2pPr lvl="1" rtl="0" algn="r">
              <a:buNone/>
              <a:defRPr sz="800">
                <a:solidFill>
                  <a:srgbClr val="394956"/>
                </a:solidFill>
              </a:defRPr>
            </a:lvl2pPr>
            <a:lvl3pPr lvl="2" rtl="0" algn="r">
              <a:buNone/>
              <a:defRPr sz="800">
                <a:solidFill>
                  <a:srgbClr val="394956"/>
                </a:solidFill>
              </a:defRPr>
            </a:lvl3pPr>
            <a:lvl4pPr lvl="3" rtl="0" algn="r">
              <a:buNone/>
              <a:defRPr sz="800">
                <a:solidFill>
                  <a:srgbClr val="394956"/>
                </a:solidFill>
              </a:defRPr>
            </a:lvl4pPr>
            <a:lvl5pPr lvl="4" rtl="0" algn="r">
              <a:buNone/>
              <a:defRPr sz="800">
                <a:solidFill>
                  <a:srgbClr val="394956"/>
                </a:solidFill>
              </a:defRPr>
            </a:lvl5pPr>
            <a:lvl6pPr lvl="5" rtl="0" algn="r">
              <a:buNone/>
              <a:defRPr sz="800">
                <a:solidFill>
                  <a:srgbClr val="394956"/>
                </a:solidFill>
              </a:defRPr>
            </a:lvl6pPr>
            <a:lvl7pPr lvl="6" rtl="0" algn="r">
              <a:buNone/>
              <a:defRPr sz="800">
                <a:solidFill>
                  <a:srgbClr val="394956"/>
                </a:solidFill>
              </a:defRPr>
            </a:lvl7pPr>
            <a:lvl8pPr lvl="7" rtl="0" algn="r">
              <a:buNone/>
              <a:defRPr sz="800">
                <a:solidFill>
                  <a:srgbClr val="394956"/>
                </a:solidFill>
              </a:defRPr>
            </a:lvl8pPr>
            <a:lvl9pPr lvl="8" rtl="0" algn="r">
              <a:buNone/>
              <a:defRPr sz="800"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logo-font-curve-dark-fit.png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73069" t="0"/>
          <a:stretch/>
        </p:blipFill>
        <p:spPr>
          <a:xfrm>
            <a:off x="97050" y="4703625"/>
            <a:ext cx="365760" cy="33832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2800"/>
              <a:buFont typeface="Poppins SemiBold"/>
              <a:buNone/>
              <a:defRPr sz="2800">
                <a:solidFill>
                  <a:srgbClr val="111827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800"/>
              <a:buFont typeface="Helvetica Neue"/>
              <a:buChar char="●"/>
              <a:defRPr sz="1800"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○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■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●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○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■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●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○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827"/>
              </a:buClr>
              <a:buSzPts val="1400"/>
              <a:buFont typeface="Helvetica Neue"/>
              <a:buChar char="■"/>
              <a:defRPr>
                <a:solidFill>
                  <a:srgbClr val="11182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rgbClr val="394956"/>
                </a:solidFill>
              </a:defRPr>
            </a:lvl1pPr>
            <a:lvl2pPr lvl="1" rtl="0" algn="r">
              <a:buNone/>
              <a:defRPr sz="1000">
                <a:solidFill>
                  <a:srgbClr val="394956"/>
                </a:solidFill>
              </a:defRPr>
            </a:lvl2pPr>
            <a:lvl3pPr lvl="2" rtl="0" algn="r">
              <a:buNone/>
              <a:defRPr sz="1000">
                <a:solidFill>
                  <a:srgbClr val="394956"/>
                </a:solidFill>
              </a:defRPr>
            </a:lvl3pPr>
            <a:lvl4pPr lvl="3" rtl="0" algn="r">
              <a:buNone/>
              <a:defRPr sz="1000">
                <a:solidFill>
                  <a:srgbClr val="394956"/>
                </a:solidFill>
              </a:defRPr>
            </a:lvl4pPr>
            <a:lvl5pPr lvl="4" rtl="0" algn="r">
              <a:buNone/>
              <a:defRPr sz="1000">
                <a:solidFill>
                  <a:srgbClr val="394956"/>
                </a:solidFill>
              </a:defRPr>
            </a:lvl5pPr>
            <a:lvl6pPr lvl="5" rtl="0" algn="r">
              <a:buNone/>
              <a:defRPr sz="1000">
                <a:solidFill>
                  <a:srgbClr val="394956"/>
                </a:solidFill>
              </a:defRPr>
            </a:lvl6pPr>
            <a:lvl7pPr lvl="6" rtl="0" algn="r">
              <a:buNone/>
              <a:defRPr sz="1000">
                <a:solidFill>
                  <a:srgbClr val="394956"/>
                </a:solidFill>
              </a:defRPr>
            </a:lvl7pPr>
            <a:lvl8pPr lvl="7" rtl="0" algn="r">
              <a:buNone/>
              <a:defRPr sz="1000">
                <a:solidFill>
                  <a:srgbClr val="394956"/>
                </a:solidFill>
              </a:defRPr>
            </a:lvl8pPr>
            <a:lvl9pPr lvl="8" rtl="0" algn="r">
              <a:buNone/>
              <a:defRPr sz="1000">
                <a:solidFill>
                  <a:srgbClr val="394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47.png"/><Relationship Id="rId21" Type="http://schemas.openxmlformats.org/officeDocument/2006/relationships/image" Target="../media/image41.png"/><Relationship Id="rId24" Type="http://schemas.openxmlformats.org/officeDocument/2006/relationships/image" Target="../media/image52.png"/><Relationship Id="rId2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36.png"/><Relationship Id="rId26" Type="http://schemas.openxmlformats.org/officeDocument/2006/relationships/image" Target="../media/image51.png"/><Relationship Id="rId25" Type="http://schemas.openxmlformats.org/officeDocument/2006/relationships/image" Target="../media/image50.png"/><Relationship Id="rId28" Type="http://schemas.openxmlformats.org/officeDocument/2006/relationships/image" Target="../media/image43.png"/><Relationship Id="rId27" Type="http://schemas.openxmlformats.org/officeDocument/2006/relationships/image" Target="../media/image49.png"/><Relationship Id="rId5" Type="http://schemas.openxmlformats.org/officeDocument/2006/relationships/image" Target="../media/image28.png"/><Relationship Id="rId6" Type="http://schemas.openxmlformats.org/officeDocument/2006/relationships/image" Target="../media/image21.png"/><Relationship Id="rId29" Type="http://schemas.openxmlformats.org/officeDocument/2006/relationships/image" Target="../media/image46.png"/><Relationship Id="rId7" Type="http://schemas.openxmlformats.org/officeDocument/2006/relationships/image" Target="../media/image24.png"/><Relationship Id="rId8" Type="http://schemas.openxmlformats.org/officeDocument/2006/relationships/image" Target="../media/image22.png"/><Relationship Id="rId30" Type="http://schemas.openxmlformats.org/officeDocument/2006/relationships/image" Target="../media/image44.png"/><Relationship Id="rId11" Type="http://schemas.openxmlformats.org/officeDocument/2006/relationships/image" Target="../media/image27.png"/><Relationship Id="rId10" Type="http://schemas.openxmlformats.org/officeDocument/2006/relationships/image" Target="../media/image32.png"/><Relationship Id="rId13" Type="http://schemas.openxmlformats.org/officeDocument/2006/relationships/image" Target="../media/image29.png"/><Relationship Id="rId12" Type="http://schemas.openxmlformats.org/officeDocument/2006/relationships/image" Target="../media/image31.png"/><Relationship Id="rId15" Type="http://schemas.openxmlformats.org/officeDocument/2006/relationships/image" Target="../media/image33.png"/><Relationship Id="rId14" Type="http://schemas.openxmlformats.org/officeDocument/2006/relationships/image" Target="../media/image30.png"/><Relationship Id="rId17" Type="http://schemas.openxmlformats.org/officeDocument/2006/relationships/image" Target="../media/image34.png"/><Relationship Id="rId16" Type="http://schemas.openxmlformats.org/officeDocument/2006/relationships/image" Target="../media/image35.png"/><Relationship Id="rId19" Type="http://schemas.openxmlformats.org/officeDocument/2006/relationships/image" Target="../media/image37.png"/><Relationship Id="rId1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/>
          <p:nvPr>
            <p:ph type="ctrTitle"/>
          </p:nvPr>
        </p:nvSpPr>
        <p:spPr>
          <a:xfrm>
            <a:off x="1159425" y="1163675"/>
            <a:ext cx="7679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2"/>
                </a:solidFill>
              </a:rPr>
              <a:t>An introduction to</a:t>
            </a:r>
            <a:br>
              <a:rPr lang="en" sz="3100">
                <a:solidFill>
                  <a:schemeClr val="dk2"/>
                </a:solidFill>
              </a:rPr>
            </a:br>
            <a:r>
              <a:rPr lang="en" sz="3800">
                <a:solidFill>
                  <a:schemeClr val="dk2"/>
                </a:solidFill>
              </a:rPr>
              <a:t>Temporal &amp; Durable Execution</a:t>
            </a:r>
            <a:endParaRPr/>
          </a:p>
        </p:txBody>
      </p:sp>
      <p:sp>
        <p:nvSpPr>
          <p:cNvPr id="767" name="Google Shape;767;p62"/>
          <p:cNvSpPr txBox="1"/>
          <p:nvPr>
            <p:ph idx="1" type="subTitle"/>
          </p:nvPr>
        </p:nvSpPr>
        <p:spPr>
          <a:xfrm>
            <a:off x="1226100" y="3091300"/>
            <a:ext cx="550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 19th, 2023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71"/>
          <p:cNvSpPr txBox="1"/>
          <p:nvPr>
            <p:ph type="title"/>
          </p:nvPr>
        </p:nvSpPr>
        <p:spPr>
          <a:xfrm>
            <a:off x="311700" y="1039375"/>
            <a:ext cx="8520600" cy="4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delivers</a:t>
            </a:r>
            <a:r>
              <a:rPr lang="en">
                <a:solidFill>
                  <a:srgbClr val="07376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1" lang="en">
                <a:solidFill>
                  <a:srgbClr val="073763"/>
                </a:solidFill>
                <a:latin typeface="Poppins"/>
                <a:ea typeface="Poppins"/>
                <a:cs typeface="Poppins"/>
                <a:sym typeface="Poppins"/>
              </a:rPr>
              <a:t>Durable Execution</a:t>
            </a:r>
            <a:endParaRPr/>
          </a:p>
        </p:txBody>
      </p:sp>
      <p:sp>
        <p:nvSpPr>
          <p:cNvPr id="1938" name="Google Shape;193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9" name="Google Shape;1939;p71"/>
          <p:cNvSpPr txBox="1"/>
          <p:nvPr/>
        </p:nvSpPr>
        <p:spPr>
          <a:xfrm>
            <a:off x="601075" y="3222075"/>
            <a:ext cx="23778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Speed Development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Reduces code complexity by offloading error processing logic to a central platform, allowing you to focus on what matters, business logic.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0" name="Google Shape;1940;p71"/>
          <p:cNvSpPr txBox="1"/>
          <p:nvPr/>
        </p:nvSpPr>
        <p:spPr>
          <a:xfrm>
            <a:off x="1959100" y="1519425"/>
            <a:ext cx="5188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Temporal is an open source programming model that can simplify your code, make your applications more reliable, and help you deliver more features faster. 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1" name="Google Shape;1941;p71"/>
          <p:cNvSpPr txBox="1"/>
          <p:nvPr/>
        </p:nvSpPr>
        <p:spPr>
          <a:xfrm>
            <a:off x="3349450" y="3222075"/>
            <a:ext cx="24075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Elegantly fail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Guarantees that any end-to-end process, workflow or string of services will execute completely, retry, rollback and commit gracefully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2" name="Google Shape;1942;p71"/>
          <p:cNvSpPr txBox="1"/>
          <p:nvPr/>
        </p:nvSpPr>
        <p:spPr>
          <a:xfrm>
            <a:off x="5822700" y="5313525"/>
            <a:ext cx="25014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Speed Operations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Every execution is recorded to allow for recoverability, replayability and correctness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3" name="Google Shape;1943;p71"/>
          <p:cNvSpPr txBox="1"/>
          <p:nvPr/>
        </p:nvSpPr>
        <p:spPr>
          <a:xfrm>
            <a:off x="6127525" y="3222075"/>
            <a:ext cx="23778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Ensure Data Integrity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Maintains state across your services and 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ensure all your data is free of  inconsistencies or irregularities even across disconnected services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44" name="Google Shape;1944;p71"/>
          <p:cNvGrpSpPr/>
          <p:nvPr/>
        </p:nvGrpSpPr>
        <p:grpSpPr>
          <a:xfrm>
            <a:off x="3349445" y="444725"/>
            <a:ext cx="2187866" cy="572700"/>
            <a:chOff x="3459270" y="1487925"/>
            <a:chExt cx="2187866" cy="572700"/>
          </a:xfrm>
        </p:grpSpPr>
        <p:pic>
          <p:nvPicPr>
            <p:cNvPr descr="logo-font-curve-dark-fit.png" id="1945" name="Google Shape;1945;p71"/>
            <p:cNvPicPr preferRelativeResize="0"/>
            <p:nvPr/>
          </p:nvPicPr>
          <p:blipFill rotWithShape="1">
            <a:blip r:embed="rId3">
              <a:alphaModFix/>
            </a:blip>
            <a:srcRect b="0" l="0" r="74368" t="0"/>
            <a:stretch/>
          </p:blipFill>
          <p:spPr>
            <a:xfrm>
              <a:off x="3459270" y="1487925"/>
              <a:ext cx="589274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-font-curve-dark-fit.png" id="1946" name="Google Shape;1946;p71"/>
            <p:cNvPicPr preferRelativeResize="0"/>
            <p:nvPr/>
          </p:nvPicPr>
          <p:blipFill rotWithShape="1">
            <a:blip r:embed="rId3">
              <a:alphaModFix/>
            </a:blip>
            <a:srcRect b="0" l="30468" r="0" t="0"/>
            <a:stretch/>
          </p:blipFill>
          <p:spPr>
            <a:xfrm>
              <a:off x="4048538" y="1487925"/>
              <a:ext cx="1598599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7" name="Google Shape;1947;p71"/>
          <p:cNvPicPr preferRelativeResize="0"/>
          <p:nvPr/>
        </p:nvPicPr>
        <p:blipFill rotWithShape="1">
          <a:blip r:embed="rId4">
            <a:alphaModFix/>
          </a:blip>
          <a:srcRect b="26206" l="17905" r="33933" t="22347"/>
          <a:stretch/>
        </p:blipFill>
        <p:spPr>
          <a:xfrm>
            <a:off x="4321625" y="2814088"/>
            <a:ext cx="463150" cy="42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71"/>
          <p:cNvPicPr preferRelativeResize="0"/>
          <p:nvPr/>
        </p:nvPicPr>
        <p:blipFill rotWithShape="1">
          <a:blip r:embed="rId5">
            <a:alphaModFix/>
          </a:blip>
          <a:srcRect b="15338" l="47094" r="9447" t="21902"/>
          <a:stretch/>
        </p:blipFill>
        <p:spPr>
          <a:xfrm>
            <a:off x="7042075" y="2797287"/>
            <a:ext cx="425961" cy="4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71"/>
          <p:cNvPicPr preferRelativeResize="0"/>
          <p:nvPr/>
        </p:nvPicPr>
        <p:blipFill rotWithShape="1">
          <a:blip r:embed="rId6">
            <a:alphaModFix/>
          </a:blip>
          <a:srcRect b="25443" l="30330" r="31116" t="14772"/>
          <a:stretch/>
        </p:blipFill>
        <p:spPr>
          <a:xfrm>
            <a:off x="1570600" y="2829563"/>
            <a:ext cx="49372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7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Temporal used?</a:t>
            </a:r>
            <a:endParaRPr/>
          </a:p>
        </p:txBody>
      </p:sp>
      <p:sp>
        <p:nvSpPr>
          <p:cNvPr id="1955" name="Google Shape;195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6" name="Google Shape;1956;p72"/>
          <p:cNvSpPr txBox="1"/>
          <p:nvPr/>
        </p:nvSpPr>
        <p:spPr>
          <a:xfrm>
            <a:off x="421700" y="1870325"/>
            <a:ext cx="29952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A </a:t>
            </a:r>
            <a:r>
              <a:rPr b="1" lang="en" sz="13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Temporal Workflow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can be any process or series of events you want to guarantee correct and reliable.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7" name="Google Shape;1957;p72"/>
          <p:cNvSpPr txBox="1"/>
          <p:nvPr/>
        </p:nvSpPr>
        <p:spPr>
          <a:xfrm>
            <a:off x="4423757" y="1441550"/>
            <a:ext cx="1839900" cy="5997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Transactions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58" name="Google Shape;1958;p72"/>
          <p:cNvSpPr txBox="1"/>
          <p:nvPr/>
        </p:nvSpPr>
        <p:spPr>
          <a:xfrm>
            <a:off x="4423753" y="2206245"/>
            <a:ext cx="1839900" cy="5997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Processes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59" name="Google Shape;1959;p72"/>
          <p:cNvSpPr txBox="1"/>
          <p:nvPr/>
        </p:nvSpPr>
        <p:spPr>
          <a:xfrm>
            <a:off x="4423750" y="2970928"/>
            <a:ext cx="1839900" cy="5997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Lifecycles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0" name="Google Shape;1960;p72"/>
          <p:cNvSpPr/>
          <p:nvPr/>
        </p:nvSpPr>
        <p:spPr>
          <a:xfrm>
            <a:off x="4040775" y="1441550"/>
            <a:ext cx="200400" cy="2893800"/>
          </a:xfrm>
          <a:prstGeom prst="leftBrace">
            <a:avLst>
              <a:gd fmla="val 50000" name="adj1"/>
              <a:gd fmla="val 27306" name="adj2"/>
            </a:avLst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72"/>
          <p:cNvSpPr txBox="1"/>
          <p:nvPr/>
        </p:nvSpPr>
        <p:spPr>
          <a:xfrm>
            <a:off x="6436625" y="1441550"/>
            <a:ext cx="2203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Money movement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Order management/fulfillment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State synchronization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2" name="Google Shape;1962;p72"/>
          <p:cNvSpPr txBox="1"/>
          <p:nvPr/>
        </p:nvSpPr>
        <p:spPr>
          <a:xfrm>
            <a:off x="6436625" y="2206241"/>
            <a:ext cx="2203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Experience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Char char="●"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Supply Chain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Documented process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3" name="Google Shape;1963;p72"/>
          <p:cNvSpPr txBox="1"/>
          <p:nvPr/>
        </p:nvSpPr>
        <p:spPr>
          <a:xfrm>
            <a:off x="6436625" y="2970932"/>
            <a:ext cx="2203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Inventory management,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Menu/listing versioning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User management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64" name="Google Shape;1964;p72"/>
          <p:cNvGrpSpPr/>
          <p:nvPr/>
        </p:nvGrpSpPr>
        <p:grpSpPr>
          <a:xfrm>
            <a:off x="3512332" y="1870328"/>
            <a:ext cx="433025" cy="745170"/>
            <a:chOff x="3460375" y="2977625"/>
            <a:chExt cx="365700" cy="631500"/>
          </a:xfrm>
        </p:grpSpPr>
        <p:sp>
          <p:nvSpPr>
            <p:cNvPr id="1965" name="Google Shape;1965;p72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CFE2F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2"/>
            <p:cNvSpPr/>
            <p:nvPr/>
          </p:nvSpPr>
          <p:spPr>
            <a:xfrm>
              <a:off x="3509150" y="304692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2"/>
            <p:cNvSpPr/>
            <p:nvPr/>
          </p:nvSpPr>
          <p:spPr>
            <a:xfrm>
              <a:off x="3660275" y="313740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2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2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0" name="Google Shape;1970;p72"/>
            <p:cNvCxnSpPr/>
            <p:nvPr/>
          </p:nvCxnSpPr>
          <p:spPr>
            <a:xfrm>
              <a:off x="3602358" y="3138853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1" name="Google Shape;1971;p72"/>
            <p:cNvCxnSpPr>
              <a:stCxn id="1967" idx="3"/>
            </p:cNvCxnSpPr>
            <p:nvPr/>
          </p:nvCxnSpPr>
          <p:spPr>
            <a:xfrm flipH="1">
              <a:off x="3615067" y="3229328"/>
              <a:ext cx="61200" cy="273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2" name="Google Shape;1972;p72"/>
            <p:cNvCxnSpPr/>
            <p:nvPr/>
          </p:nvCxnSpPr>
          <p:spPr>
            <a:xfrm rot="10800000">
              <a:off x="3609900" y="3309450"/>
              <a:ext cx="55800" cy="384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3" name="Google Shape;1973;p72"/>
            <p:cNvCxnSpPr>
              <a:stCxn id="1969" idx="3"/>
            </p:cNvCxnSpPr>
            <p:nvPr/>
          </p:nvCxnSpPr>
          <p:spPr>
            <a:xfrm flipH="1">
              <a:off x="3593167" y="3410278"/>
              <a:ext cx="83100" cy="519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74" name="Google Shape;1974;p72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1975" name="Google Shape;1975;p72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72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72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72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72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72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72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72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72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72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72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72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72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72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72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72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72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72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72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72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72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72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72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72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9" name="Google Shape;1999;p72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C1D5E7"/>
            </a:solidFill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2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2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2" name="Google Shape;2002;p72"/>
            <p:cNvCxnSpPr/>
            <p:nvPr/>
          </p:nvCxnSpPr>
          <p:spPr>
            <a:xfrm flipH="1">
              <a:off x="3587750" y="3152275"/>
              <a:ext cx="37500" cy="780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3" name="Google Shape;2003;p72"/>
            <p:cNvCxnSpPr>
              <a:stCxn id="2001" idx="0"/>
            </p:cNvCxnSpPr>
            <p:nvPr/>
          </p:nvCxnSpPr>
          <p:spPr>
            <a:xfrm rot="10800000">
              <a:off x="3667175" y="3152150"/>
              <a:ext cx="47700" cy="1662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4" name="Google Shape;2004;p72"/>
            <p:cNvCxnSpPr>
              <a:stCxn id="2001" idx="3"/>
            </p:cNvCxnSpPr>
            <p:nvPr/>
          </p:nvCxnSpPr>
          <p:spPr>
            <a:xfrm flipH="1">
              <a:off x="3593167" y="3410278"/>
              <a:ext cx="83100" cy="519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05" name="Google Shape;2005;p72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2006" name="Google Shape;2006;p72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72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72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72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72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72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72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72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72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72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72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72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72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72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72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72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72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72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72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72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72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72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72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72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30" name="Google Shape;2030;p72"/>
            <p:cNvCxnSpPr/>
            <p:nvPr/>
          </p:nvCxnSpPr>
          <p:spPr>
            <a:xfrm>
              <a:off x="3605333" y="3312390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31" name="Google Shape;2031;p72"/>
            <p:cNvSpPr/>
            <p:nvPr/>
          </p:nvSpPr>
          <p:spPr>
            <a:xfrm>
              <a:off x="3670475" y="3220025"/>
              <a:ext cx="47700" cy="459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2"/>
            <p:cNvSpPr/>
            <p:nvPr/>
          </p:nvSpPr>
          <p:spPr>
            <a:xfrm>
              <a:off x="3511813" y="3301950"/>
              <a:ext cx="47700" cy="459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2"/>
            <p:cNvSpPr/>
            <p:nvPr/>
          </p:nvSpPr>
          <p:spPr>
            <a:xfrm>
              <a:off x="3593175" y="3046925"/>
              <a:ext cx="109200" cy="107700"/>
            </a:xfrm>
            <a:prstGeom prst="ellipse">
              <a:avLst/>
            </a:prstGeom>
            <a:solidFill>
              <a:srgbClr val="D9EAD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4" name="Google Shape;2034;p72"/>
          <p:cNvSpPr txBox="1"/>
          <p:nvPr/>
        </p:nvSpPr>
        <p:spPr>
          <a:xfrm>
            <a:off x="4423750" y="3735601"/>
            <a:ext cx="1839900" cy="5997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Operations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35" name="Google Shape;2035;p72"/>
          <p:cNvSpPr txBox="1"/>
          <p:nvPr/>
        </p:nvSpPr>
        <p:spPr>
          <a:xfrm>
            <a:off x="6436625" y="3735607"/>
            <a:ext cx="2203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Infrastructure services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CI/CD workflows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49225" lvl="0" marL="114300" rtl="0" algn="l">
              <a:spcBef>
                <a:spcPts val="0"/>
              </a:spcBef>
              <a:spcAft>
                <a:spcPts val="0"/>
              </a:spcAft>
              <a:buSzPts val="1000"/>
              <a:buFont typeface="Helvetica Neue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Data &amp; ML pipelines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36" name="Google Shape;2036;p72"/>
          <p:cNvGrpSpPr/>
          <p:nvPr/>
        </p:nvGrpSpPr>
        <p:grpSpPr>
          <a:xfrm>
            <a:off x="3512321" y="1870295"/>
            <a:ext cx="433025" cy="745170"/>
            <a:chOff x="3460375" y="2977625"/>
            <a:chExt cx="365700" cy="631500"/>
          </a:xfrm>
        </p:grpSpPr>
        <p:sp>
          <p:nvSpPr>
            <p:cNvPr id="2037" name="Google Shape;2037;p72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CFE2F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2"/>
            <p:cNvSpPr/>
            <p:nvPr/>
          </p:nvSpPr>
          <p:spPr>
            <a:xfrm>
              <a:off x="3509150" y="304692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2"/>
            <p:cNvSpPr/>
            <p:nvPr/>
          </p:nvSpPr>
          <p:spPr>
            <a:xfrm>
              <a:off x="3660275" y="313740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2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2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42" name="Google Shape;2042;p72"/>
            <p:cNvCxnSpPr/>
            <p:nvPr/>
          </p:nvCxnSpPr>
          <p:spPr>
            <a:xfrm>
              <a:off x="3602358" y="3138853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3" name="Google Shape;2043;p72"/>
            <p:cNvCxnSpPr>
              <a:stCxn id="2039" idx="3"/>
            </p:cNvCxnSpPr>
            <p:nvPr/>
          </p:nvCxnSpPr>
          <p:spPr>
            <a:xfrm flipH="1">
              <a:off x="3636067" y="3229328"/>
              <a:ext cx="40200" cy="183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72"/>
            <p:cNvCxnSpPr/>
            <p:nvPr/>
          </p:nvCxnSpPr>
          <p:spPr>
            <a:xfrm rot="10800000">
              <a:off x="3609900" y="3309450"/>
              <a:ext cx="55800" cy="384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5" name="Google Shape;2045;p72"/>
            <p:cNvCxnSpPr>
              <a:stCxn id="2041" idx="3"/>
            </p:cNvCxnSpPr>
            <p:nvPr/>
          </p:nvCxnSpPr>
          <p:spPr>
            <a:xfrm flipH="1">
              <a:off x="3621667" y="3410278"/>
              <a:ext cx="54600" cy="351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46" name="Google Shape;2046;p72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2047" name="Google Shape;2047;p72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72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72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72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72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72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72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72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72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72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72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72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72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72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72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72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72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72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72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72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72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72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72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72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71" name="Google Shape;2071;p72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2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2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74" name="Google Shape;2074;p72"/>
            <p:cNvCxnSpPr/>
            <p:nvPr/>
          </p:nvCxnSpPr>
          <p:spPr>
            <a:xfrm flipH="1">
              <a:off x="3587750" y="3152275"/>
              <a:ext cx="37500" cy="7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5" name="Google Shape;2075;p72"/>
            <p:cNvCxnSpPr>
              <a:stCxn id="2073" idx="0"/>
            </p:cNvCxnSpPr>
            <p:nvPr/>
          </p:nvCxnSpPr>
          <p:spPr>
            <a:xfrm rot="10800000">
              <a:off x="3673175" y="3153350"/>
              <a:ext cx="41700" cy="165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6" name="Google Shape;2076;p72"/>
            <p:cNvCxnSpPr>
              <a:stCxn id="2073" idx="3"/>
              <a:endCxn id="2077" idx="0"/>
            </p:cNvCxnSpPr>
            <p:nvPr/>
          </p:nvCxnSpPr>
          <p:spPr>
            <a:xfrm flipH="1">
              <a:off x="3573367" y="3410278"/>
              <a:ext cx="102900" cy="74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78" name="Google Shape;2078;p72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2079" name="Google Shape;2079;p72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72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72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72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72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72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72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72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72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72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72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72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72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72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72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72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72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72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72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72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72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72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72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72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02" name="Google Shape;2102;p72"/>
            <p:cNvCxnSpPr/>
            <p:nvPr/>
          </p:nvCxnSpPr>
          <p:spPr>
            <a:xfrm>
              <a:off x="3605333" y="3312390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3" name="Google Shape;2103;p72"/>
            <p:cNvSpPr/>
            <p:nvPr/>
          </p:nvSpPr>
          <p:spPr>
            <a:xfrm>
              <a:off x="3670475" y="3220025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2"/>
            <p:cNvSpPr/>
            <p:nvPr/>
          </p:nvSpPr>
          <p:spPr>
            <a:xfrm>
              <a:off x="3511813" y="3301950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2"/>
            <p:cNvSpPr/>
            <p:nvPr/>
          </p:nvSpPr>
          <p:spPr>
            <a:xfrm>
              <a:off x="3593175" y="304692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7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at Yum Brands</a:t>
            </a:r>
            <a:endParaRPr/>
          </a:p>
        </p:txBody>
      </p:sp>
      <p:sp>
        <p:nvSpPr>
          <p:cNvPr id="2111" name="Google Shape;2111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2" name="Google Shape;21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850" y="897450"/>
            <a:ext cx="6967014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p7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of a food order</a:t>
            </a:r>
            <a:endParaRPr/>
          </a:p>
        </p:txBody>
      </p:sp>
      <p:sp>
        <p:nvSpPr>
          <p:cNvPr id="2118" name="Google Shape;211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9" name="Google Shape;21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338" y="904525"/>
            <a:ext cx="6937313" cy="397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7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&amp; Menu management</a:t>
            </a:r>
            <a:endParaRPr/>
          </a:p>
        </p:txBody>
      </p:sp>
      <p:sp>
        <p:nvSpPr>
          <p:cNvPr id="2125" name="Google Shape;212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6" name="Google Shape;21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00" y="1003575"/>
            <a:ext cx="6937313" cy="397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1" name="Google Shape;2131;p76"/>
          <p:cNvGrpSpPr/>
          <p:nvPr/>
        </p:nvGrpSpPr>
        <p:grpSpPr>
          <a:xfrm>
            <a:off x="2985953" y="2356426"/>
            <a:ext cx="3172082" cy="2177478"/>
            <a:chOff x="4029843" y="1123453"/>
            <a:chExt cx="4860683" cy="3543496"/>
          </a:xfrm>
        </p:grpSpPr>
        <p:pic>
          <p:nvPicPr>
            <p:cNvPr id="2132" name="Google Shape;2132;p76"/>
            <p:cNvPicPr preferRelativeResize="0"/>
            <p:nvPr/>
          </p:nvPicPr>
          <p:blipFill rotWithShape="1">
            <a:blip r:embed="rId3">
              <a:alphaModFix/>
            </a:blip>
            <a:srcRect b="40746" l="872" r="1039" t="557"/>
            <a:stretch/>
          </p:blipFill>
          <p:spPr>
            <a:xfrm>
              <a:off x="4029843" y="1123453"/>
              <a:ext cx="4860683" cy="35434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76"/>
            <p:cNvSpPr/>
            <p:nvPr/>
          </p:nvSpPr>
          <p:spPr>
            <a:xfrm>
              <a:off x="4039229" y="1513049"/>
              <a:ext cx="4838700" cy="315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34" name="Google Shape;2134;p76"/>
            <p:cNvPicPr preferRelativeResize="0"/>
            <p:nvPr/>
          </p:nvPicPr>
          <p:blipFill rotWithShape="1">
            <a:blip r:embed="rId3">
              <a:alphaModFix/>
            </a:blip>
            <a:srcRect b="93164" l="94947" r="3645" t="4293"/>
            <a:stretch/>
          </p:blipFill>
          <p:spPr>
            <a:xfrm>
              <a:off x="8558125" y="1352850"/>
              <a:ext cx="163900" cy="12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76"/>
            <p:cNvPicPr preferRelativeResize="0"/>
            <p:nvPr/>
          </p:nvPicPr>
          <p:blipFill rotWithShape="1">
            <a:blip r:embed="rId3">
              <a:alphaModFix/>
            </a:blip>
            <a:srcRect b="95942" l="24470" r="70321" t="1666"/>
            <a:stretch/>
          </p:blipFill>
          <p:spPr>
            <a:xfrm>
              <a:off x="4540550" y="1197350"/>
              <a:ext cx="973050" cy="114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6" name="Google Shape;213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078" y="2591620"/>
            <a:ext cx="3147858" cy="1938055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8" name="Google Shape;2138;p76"/>
          <p:cNvPicPr preferRelativeResize="0"/>
          <p:nvPr/>
        </p:nvPicPr>
        <p:blipFill rotWithShape="1">
          <a:blip r:embed="rId5">
            <a:alphaModFix/>
          </a:blip>
          <a:srcRect b="-11593" l="2195" r="4754" t="-9048"/>
          <a:stretch/>
        </p:blipFill>
        <p:spPr>
          <a:xfrm>
            <a:off x="2932949" y="898600"/>
            <a:ext cx="901200" cy="490500"/>
          </a:xfrm>
          <a:prstGeom prst="roundRect">
            <a:avLst>
              <a:gd fmla="val 7262" name="adj"/>
            </a:avLst>
          </a:prstGeom>
          <a:noFill/>
          <a:ln>
            <a:noFill/>
          </a:ln>
        </p:spPr>
      </p:pic>
      <p:pic>
        <p:nvPicPr>
          <p:cNvPr id="2139" name="Google Shape;2139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2750" y="988413"/>
            <a:ext cx="438974" cy="36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100" y="1619132"/>
            <a:ext cx="901199" cy="20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6925" y="2016975"/>
            <a:ext cx="729165" cy="2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0602" y="2721725"/>
            <a:ext cx="962700" cy="38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2402" y="2268577"/>
            <a:ext cx="930900" cy="40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53500" y="2751534"/>
            <a:ext cx="962700" cy="23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7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76524" y="3635800"/>
            <a:ext cx="710966" cy="2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7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35786" y="999250"/>
            <a:ext cx="364748" cy="327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7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3500" y="3125095"/>
            <a:ext cx="729174" cy="23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7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701050" y="1644562"/>
            <a:ext cx="1172126" cy="1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7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678213" y="1080988"/>
            <a:ext cx="682373" cy="18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76"/>
          <p:cNvPicPr preferRelativeResize="0"/>
          <p:nvPr/>
        </p:nvPicPr>
        <p:blipFill rotWithShape="1">
          <a:blip r:embed="rId17">
            <a:alphaModFix/>
          </a:blip>
          <a:srcRect b="37420" l="10725" r="8446" t="38886"/>
          <a:stretch/>
        </p:blipFill>
        <p:spPr>
          <a:xfrm>
            <a:off x="6719951" y="2008438"/>
            <a:ext cx="1203351" cy="18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7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53501" y="992651"/>
            <a:ext cx="812001" cy="287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7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19952" y="3223738"/>
            <a:ext cx="1203350" cy="20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7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98200" y="1582348"/>
            <a:ext cx="682348" cy="22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7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176925" y="3895750"/>
            <a:ext cx="729175" cy="41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7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842250" y="1491399"/>
            <a:ext cx="812001" cy="4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7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62513" y="2378812"/>
            <a:ext cx="778077" cy="2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7" name="Google Shape;2157;p7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829851" y="3945450"/>
            <a:ext cx="1163700" cy="41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8" name="Google Shape;2158;p7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703050" y="1661191"/>
            <a:ext cx="811999" cy="117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76"/>
          <p:cNvPicPr preferRelativeResize="0"/>
          <p:nvPr/>
        </p:nvPicPr>
        <p:blipFill rotWithShape="1">
          <a:blip r:embed="rId26">
            <a:alphaModFix/>
          </a:blip>
          <a:srcRect b="0" l="19590" r="20150" t="0"/>
          <a:stretch/>
        </p:blipFill>
        <p:spPr>
          <a:xfrm>
            <a:off x="2348853" y="966136"/>
            <a:ext cx="364744" cy="3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76"/>
          <p:cNvPicPr preferRelativeResize="0"/>
          <p:nvPr/>
        </p:nvPicPr>
        <p:blipFill rotWithShape="1">
          <a:blip r:embed="rId27">
            <a:alphaModFix/>
          </a:blip>
          <a:srcRect b="0" l="10844" r="9595" t="0"/>
          <a:stretch/>
        </p:blipFill>
        <p:spPr>
          <a:xfrm>
            <a:off x="5811538" y="978750"/>
            <a:ext cx="634449" cy="3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7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058225" y="1627637"/>
            <a:ext cx="584202" cy="1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7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199550" y="1631775"/>
            <a:ext cx="704000" cy="1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7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153875" y="3504474"/>
            <a:ext cx="901200" cy="24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7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!</a:t>
            </a:r>
            <a:endParaRPr/>
          </a:p>
        </p:txBody>
      </p:sp>
      <p:sp>
        <p:nvSpPr>
          <p:cNvPr id="2169" name="Google Shape;2169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0" name="Google Shape;217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92" y="1081106"/>
            <a:ext cx="7304415" cy="389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78"/>
          <p:cNvSpPr txBox="1"/>
          <p:nvPr>
            <p:ph type="title"/>
          </p:nvPr>
        </p:nvSpPr>
        <p:spPr>
          <a:xfrm>
            <a:off x="311700" y="793200"/>
            <a:ext cx="6553800" cy="8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3"/>
          <p:cNvSpPr/>
          <p:nvPr/>
        </p:nvSpPr>
        <p:spPr>
          <a:xfrm rot="10800000">
            <a:off x="5699325" y="1452250"/>
            <a:ext cx="2098800" cy="1670100"/>
          </a:xfrm>
          <a:prstGeom prst="bentArrow">
            <a:avLst>
              <a:gd fmla="val 13637" name="adj1"/>
              <a:gd fmla="val 13286" name="adj2"/>
              <a:gd fmla="val 30121" name="adj3"/>
              <a:gd fmla="val 52544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3"/>
          <p:cNvSpPr/>
          <p:nvPr/>
        </p:nvSpPr>
        <p:spPr>
          <a:xfrm>
            <a:off x="4146150" y="433775"/>
            <a:ext cx="4614300" cy="1779600"/>
          </a:xfrm>
          <a:prstGeom prst="roundRect">
            <a:avLst>
              <a:gd fmla="val 476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63"/>
          <p:cNvSpPr/>
          <p:nvPr/>
        </p:nvSpPr>
        <p:spPr>
          <a:xfrm>
            <a:off x="4146161" y="42694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63"/>
          <p:cNvSpPr/>
          <p:nvPr/>
        </p:nvSpPr>
        <p:spPr>
          <a:xfrm>
            <a:off x="498325" y="21668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3"/>
          <p:cNvSpPr/>
          <p:nvPr/>
        </p:nvSpPr>
        <p:spPr>
          <a:xfrm>
            <a:off x="3183297" y="269965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3"/>
          <p:cNvSpPr/>
          <p:nvPr/>
        </p:nvSpPr>
        <p:spPr>
          <a:xfrm>
            <a:off x="4063720" y="32296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3"/>
          <p:cNvSpPr/>
          <p:nvPr/>
        </p:nvSpPr>
        <p:spPr>
          <a:xfrm>
            <a:off x="1296620" y="2699356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3"/>
          <p:cNvSpPr/>
          <p:nvPr/>
        </p:nvSpPr>
        <p:spPr>
          <a:xfrm>
            <a:off x="1296620" y="32318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3"/>
          <p:cNvSpPr/>
          <p:nvPr/>
        </p:nvSpPr>
        <p:spPr>
          <a:xfrm>
            <a:off x="3183297" y="32320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3"/>
          <p:cNvSpPr/>
          <p:nvPr/>
        </p:nvSpPr>
        <p:spPr>
          <a:xfrm>
            <a:off x="1296620" y="37643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3"/>
          <p:cNvSpPr/>
          <p:nvPr/>
        </p:nvSpPr>
        <p:spPr>
          <a:xfrm>
            <a:off x="2016490" y="4269439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4" name="Google Shape;784;p63"/>
          <p:cNvCxnSpPr>
            <a:stCxn id="776" idx="3"/>
          </p:cNvCxnSpPr>
          <p:nvPr/>
        </p:nvCxnSpPr>
        <p:spPr>
          <a:xfrm>
            <a:off x="949825" y="2290300"/>
            <a:ext cx="74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5" name="Google Shape;785;p63"/>
          <p:cNvCxnSpPr>
            <a:stCxn id="779" idx="3"/>
          </p:cNvCxnSpPr>
          <p:nvPr/>
        </p:nvCxnSpPr>
        <p:spPr>
          <a:xfrm>
            <a:off x="1748120" y="2822806"/>
            <a:ext cx="55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6" name="Google Shape;786;p63"/>
          <p:cNvCxnSpPr>
            <a:stCxn id="776" idx="3"/>
            <a:endCxn id="779" idx="1"/>
          </p:cNvCxnSpPr>
          <p:nvPr/>
        </p:nvCxnSpPr>
        <p:spPr>
          <a:xfrm>
            <a:off x="949825" y="2290300"/>
            <a:ext cx="346800" cy="532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7" name="Google Shape;787;p63"/>
          <p:cNvCxnSpPr>
            <a:stCxn id="776" idx="3"/>
            <a:endCxn id="780" idx="1"/>
          </p:cNvCxnSpPr>
          <p:nvPr/>
        </p:nvCxnSpPr>
        <p:spPr>
          <a:xfrm>
            <a:off x="949825" y="22903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8" name="Google Shape;788;p63"/>
          <p:cNvCxnSpPr>
            <a:stCxn id="776" idx="3"/>
            <a:endCxn id="782" idx="1"/>
          </p:cNvCxnSpPr>
          <p:nvPr/>
        </p:nvCxnSpPr>
        <p:spPr>
          <a:xfrm>
            <a:off x="949825" y="22903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9" name="Google Shape;789;p63"/>
          <p:cNvSpPr/>
          <p:nvPr/>
        </p:nvSpPr>
        <p:spPr>
          <a:xfrm>
            <a:off x="1296620" y="2850880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0" name="Google Shape;790;p63"/>
          <p:cNvCxnSpPr>
            <a:stCxn id="789" idx="3"/>
            <a:endCxn id="783" idx="1"/>
          </p:cNvCxnSpPr>
          <p:nvPr/>
        </p:nvCxnSpPr>
        <p:spPr>
          <a:xfrm>
            <a:off x="1748120" y="2898580"/>
            <a:ext cx="411900" cy="13710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1" name="Google Shape;791;p63"/>
          <p:cNvSpPr/>
          <p:nvPr/>
        </p:nvSpPr>
        <p:spPr>
          <a:xfrm>
            <a:off x="1296620" y="33834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63"/>
          <p:cNvSpPr/>
          <p:nvPr/>
        </p:nvSpPr>
        <p:spPr>
          <a:xfrm>
            <a:off x="1296620" y="39159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63"/>
          <p:cNvCxnSpPr>
            <a:stCxn id="791" idx="3"/>
            <a:endCxn id="783" idx="1"/>
          </p:cNvCxnSpPr>
          <p:nvPr/>
        </p:nvCxnSpPr>
        <p:spPr>
          <a:xfrm>
            <a:off x="1748120" y="3431101"/>
            <a:ext cx="411900" cy="8382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63"/>
          <p:cNvCxnSpPr>
            <a:stCxn id="780" idx="3"/>
          </p:cNvCxnSpPr>
          <p:nvPr/>
        </p:nvCxnSpPr>
        <p:spPr>
          <a:xfrm>
            <a:off x="1748120" y="33553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63"/>
          <p:cNvCxnSpPr>
            <a:stCxn id="796" idx="0"/>
            <a:endCxn id="781" idx="1"/>
          </p:cNvCxnSpPr>
          <p:nvPr/>
        </p:nvCxnSpPr>
        <p:spPr>
          <a:xfrm>
            <a:off x="2753882" y="3355447"/>
            <a:ext cx="429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63"/>
          <p:cNvCxnSpPr>
            <a:endCxn id="777" idx="1"/>
          </p:cNvCxnSpPr>
          <p:nvPr/>
        </p:nvCxnSpPr>
        <p:spPr>
          <a:xfrm>
            <a:off x="2753397" y="2822502"/>
            <a:ext cx="42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8" name="Google Shape;798;p63"/>
          <p:cNvCxnSpPr>
            <a:stCxn id="777" idx="3"/>
            <a:endCxn id="778" idx="1"/>
          </p:cNvCxnSpPr>
          <p:nvPr/>
        </p:nvCxnSpPr>
        <p:spPr>
          <a:xfrm>
            <a:off x="3634797" y="2823102"/>
            <a:ext cx="429000" cy="530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9" name="Google Shape;799;p63"/>
          <p:cNvCxnSpPr>
            <a:endCxn id="778" idx="1"/>
          </p:cNvCxnSpPr>
          <p:nvPr/>
        </p:nvCxnSpPr>
        <p:spPr>
          <a:xfrm>
            <a:off x="3634420" y="3352548"/>
            <a:ext cx="42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0" name="Google Shape;800;p63"/>
          <p:cNvCxnSpPr>
            <a:stCxn id="778" idx="2"/>
            <a:endCxn id="775" idx="1"/>
          </p:cNvCxnSpPr>
          <p:nvPr/>
        </p:nvCxnSpPr>
        <p:spPr>
          <a:xfrm flipH="1" rot="-5400000">
            <a:off x="3893320" y="3872748"/>
            <a:ext cx="79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1" name="Google Shape;801;p63"/>
          <p:cNvCxnSpPr>
            <a:endCxn id="777" idx="1"/>
          </p:cNvCxnSpPr>
          <p:nvPr/>
        </p:nvCxnSpPr>
        <p:spPr>
          <a:xfrm>
            <a:off x="2142597" y="2290302"/>
            <a:ext cx="1040700" cy="532800"/>
          </a:xfrm>
          <a:prstGeom prst="bentConnector3">
            <a:avLst>
              <a:gd fmla="val 76468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02" name="Google Shape;802;p63"/>
          <p:cNvGrpSpPr/>
          <p:nvPr/>
        </p:nvGrpSpPr>
        <p:grpSpPr>
          <a:xfrm>
            <a:off x="1687749" y="2166847"/>
            <a:ext cx="451444" cy="246900"/>
            <a:chOff x="2354049" y="321072"/>
            <a:chExt cx="451444" cy="246900"/>
          </a:xfrm>
        </p:grpSpPr>
        <p:sp>
          <p:nvSpPr>
            <p:cNvPr id="803" name="Google Shape;803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63"/>
          <p:cNvSpPr/>
          <p:nvPr/>
        </p:nvSpPr>
        <p:spPr>
          <a:xfrm>
            <a:off x="4944145" y="32296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2" name="Google Shape;812;p63"/>
          <p:cNvCxnSpPr>
            <a:stCxn id="778" idx="3"/>
            <a:endCxn id="811" idx="1"/>
          </p:cNvCxnSpPr>
          <p:nvPr/>
        </p:nvCxnSpPr>
        <p:spPr>
          <a:xfrm>
            <a:off x="4515220" y="3353148"/>
            <a:ext cx="4290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3" name="Google Shape;813;p63"/>
          <p:cNvCxnSpPr>
            <a:endCxn id="775" idx="1"/>
          </p:cNvCxnSpPr>
          <p:nvPr/>
        </p:nvCxnSpPr>
        <p:spPr>
          <a:xfrm flipH="1" rot="-5400000">
            <a:off x="3501973" y="3481648"/>
            <a:ext cx="7929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63"/>
          <p:cNvCxnSpPr>
            <a:stCxn id="811" idx="2"/>
            <a:endCxn id="775" idx="1"/>
          </p:cNvCxnSpPr>
          <p:nvPr/>
        </p:nvCxnSpPr>
        <p:spPr>
          <a:xfrm rot="5400000">
            <a:off x="4333345" y="3432948"/>
            <a:ext cx="792900" cy="88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15" name="Google Shape;815;p63"/>
          <p:cNvGrpSpPr/>
          <p:nvPr/>
        </p:nvGrpSpPr>
        <p:grpSpPr>
          <a:xfrm>
            <a:off x="2302824" y="2699347"/>
            <a:ext cx="451444" cy="246900"/>
            <a:chOff x="2354049" y="321072"/>
            <a:chExt cx="451444" cy="246900"/>
          </a:xfrm>
        </p:grpSpPr>
        <p:sp>
          <p:nvSpPr>
            <p:cNvPr id="816" name="Google Shape;816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63"/>
          <p:cNvGrpSpPr/>
          <p:nvPr/>
        </p:nvGrpSpPr>
        <p:grpSpPr>
          <a:xfrm>
            <a:off x="2302924" y="3231997"/>
            <a:ext cx="451444" cy="246900"/>
            <a:chOff x="2354049" y="321072"/>
            <a:chExt cx="451444" cy="246900"/>
          </a:xfrm>
        </p:grpSpPr>
        <p:sp>
          <p:nvSpPr>
            <p:cNvPr id="825" name="Google Shape;825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63"/>
          <p:cNvGrpSpPr/>
          <p:nvPr/>
        </p:nvGrpSpPr>
        <p:grpSpPr>
          <a:xfrm>
            <a:off x="3131181" y="4286046"/>
            <a:ext cx="330828" cy="224450"/>
            <a:chOff x="7177525" y="807400"/>
            <a:chExt cx="349750" cy="224450"/>
          </a:xfrm>
        </p:grpSpPr>
        <p:sp>
          <p:nvSpPr>
            <p:cNvPr id="833" name="Google Shape;833;p63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3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3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3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3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8" name="Google Shape;838;p63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63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0" name="Google Shape;840;p63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41" name="Google Shape;841;p63"/>
          <p:cNvCxnSpPr>
            <a:endCxn id="834" idx="0"/>
          </p:cNvCxnSpPr>
          <p:nvPr/>
        </p:nvCxnSpPr>
        <p:spPr>
          <a:xfrm rot="5400000">
            <a:off x="2890970" y="38802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842" name="Google Shape;842;p63"/>
          <p:cNvGrpSpPr/>
          <p:nvPr/>
        </p:nvGrpSpPr>
        <p:grpSpPr>
          <a:xfrm>
            <a:off x="3182276" y="3764344"/>
            <a:ext cx="228600" cy="228600"/>
            <a:chOff x="3944276" y="2773744"/>
            <a:chExt cx="228600" cy="228600"/>
          </a:xfrm>
        </p:grpSpPr>
        <p:sp>
          <p:nvSpPr>
            <p:cNvPr id="843" name="Google Shape;843;p63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4" name="Google Shape;844;p63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5" name="Google Shape;845;p63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6" name="Google Shape;846;p63"/>
          <p:cNvGrpSpPr/>
          <p:nvPr/>
        </p:nvGrpSpPr>
        <p:grpSpPr>
          <a:xfrm>
            <a:off x="1498001" y="3849319"/>
            <a:ext cx="228600" cy="228600"/>
            <a:chOff x="3944276" y="2773744"/>
            <a:chExt cx="228600" cy="228600"/>
          </a:xfrm>
        </p:grpSpPr>
        <p:sp>
          <p:nvSpPr>
            <p:cNvPr id="847" name="Google Shape;847;p63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8" name="Google Shape;848;p63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9" name="Google Shape;849;p63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850" name="Google Shape;850;p63"/>
          <p:cNvCxnSpPr>
            <a:endCxn id="776" idx="2"/>
          </p:cNvCxnSpPr>
          <p:nvPr/>
        </p:nvCxnSpPr>
        <p:spPr>
          <a:xfrm flipH="1" rot="5400000">
            <a:off x="261025" y="2876800"/>
            <a:ext cx="1601700" cy="675600"/>
          </a:xfrm>
          <a:prstGeom prst="bentConnector3">
            <a:avLst>
              <a:gd fmla="val -110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1" name="Google Shape;851;p63"/>
          <p:cNvSpPr/>
          <p:nvPr/>
        </p:nvSpPr>
        <p:spPr>
          <a:xfrm>
            <a:off x="3182575" y="33531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3"/>
          <p:cNvSpPr/>
          <p:nvPr/>
        </p:nvSpPr>
        <p:spPr>
          <a:xfrm>
            <a:off x="3406900" y="33531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63"/>
          <p:cNvGrpSpPr/>
          <p:nvPr/>
        </p:nvGrpSpPr>
        <p:grpSpPr>
          <a:xfrm>
            <a:off x="2302824" y="2699347"/>
            <a:ext cx="451444" cy="246900"/>
            <a:chOff x="2354049" y="321072"/>
            <a:chExt cx="451444" cy="246900"/>
          </a:xfrm>
        </p:grpSpPr>
        <p:sp>
          <p:nvSpPr>
            <p:cNvPr id="854" name="Google Shape;854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63"/>
          <p:cNvGrpSpPr/>
          <p:nvPr/>
        </p:nvGrpSpPr>
        <p:grpSpPr>
          <a:xfrm>
            <a:off x="1687749" y="2166847"/>
            <a:ext cx="451444" cy="246900"/>
            <a:chOff x="2354049" y="321072"/>
            <a:chExt cx="451444" cy="246900"/>
          </a:xfrm>
        </p:grpSpPr>
        <p:sp>
          <p:nvSpPr>
            <p:cNvPr id="863" name="Google Shape;863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63"/>
          <p:cNvGrpSpPr/>
          <p:nvPr/>
        </p:nvGrpSpPr>
        <p:grpSpPr>
          <a:xfrm>
            <a:off x="2302299" y="3232297"/>
            <a:ext cx="451444" cy="246900"/>
            <a:chOff x="2354049" y="321072"/>
            <a:chExt cx="451444" cy="246900"/>
          </a:xfrm>
        </p:grpSpPr>
        <p:sp>
          <p:nvSpPr>
            <p:cNvPr id="872" name="Google Shape;872;p63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3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3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3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3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3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3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3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63"/>
          <p:cNvSpPr txBox="1"/>
          <p:nvPr>
            <p:ph type="title"/>
          </p:nvPr>
        </p:nvSpPr>
        <p:spPr>
          <a:xfrm>
            <a:off x="416525" y="467950"/>
            <a:ext cx="35820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Modern systems architectures employ distributed systems</a:t>
            </a:r>
            <a:endParaRPr sz="2100"/>
          </a:p>
        </p:txBody>
      </p:sp>
      <p:pic>
        <p:nvPicPr>
          <p:cNvPr id="881" name="Google Shape;8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696" y="486275"/>
            <a:ext cx="4313206" cy="16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63"/>
          <p:cNvSpPr txBox="1"/>
          <p:nvPr/>
        </p:nvSpPr>
        <p:spPr>
          <a:xfrm>
            <a:off x="5748400" y="3157825"/>
            <a:ext cx="25665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Promises efficiency, scale and ease</a:t>
            </a:r>
            <a:endParaRPr sz="1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4"/>
          <p:cNvSpPr/>
          <p:nvPr/>
        </p:nvSpPr>
        <p:spPr>
          <a:xfrm>
            <a:off x="2925450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API can fail or timeout</a:t>
            </a:r>
            <a:endParaRPr sz="9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8" name="Google Shape;888;p64"/>
          <p:cNvSpPr/>
          <p:nvPr/>
        </p:nvSpPr>
        <p:spPr>
          <a:xfrm>
            <a:off x="1795763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database can go offline or fail</a:t>
            </a:r>
            <a:endParaRPr sz="9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Google Shape;889;p64"/>
          <p:cNvSpPr/>
          <p:nvPr/>
        </p:nvSpPr>
        <p:spPr>
          <a:xfrm>
            <a:off x="3927575" y="19603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process or service can fail</a:t>
            </a:r>
            <a:endParaRPr sz="9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Google Shape;890;p64"/>
          <p:cNvSpPr/>
          <p:nvPr/>
        </p:nvSpPr>
        <p:spPr>
          <a:xfrm>
            <a:off x="1551225" y="9262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queue can backup or overflow</a:t>
            </a:r>
            <a:endParaRPr sz="900">
              <a:solidFill>
                <a:srgbClr val="99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64"/>
          <p:cNvSpPr txBox="1"/>
          <p:nvPr>
            <p:ph type="title"/>
          </p:nvPr>
        </p:nvSpPr>
        <p:spPr>
          <a:xfrm>
            <a:off x="3008275" y="292625"/>
            <a:ext cx="582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…but, what can go wrong, will.</a:t>
            </a:r>
            <a:endParaRPr/>
          </a:p>
        </p:txBody>
      </p:sp>
      <p:sp>
        <p:nvSpPr>
          <p:cNvPr id="892" name="Google Shape;89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64"/>
          <p:cNvSpPr/>
          <p:nvPr/>
        </p:nvSpPr>
        <p:spPr>
          <a:xfrm>
            <a:off x="4146161" y="36598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4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64"/>
          <p:cNvSpPr/>
          <p:nvPr/>
        </p:nvSpPr>
        <p:spPr>
          <a:xfrm>
            <a:off x="3183297" y="209005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64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4CCCC"/>
                </a:solidFill>
              </a:rPr>
              <a:t>X</a:t>
            </a:r>
            <a:endParaRPr b="1" sz="800">
              <a:solidFill>
                <a:srgbClr val="F4CCCC"/>
              </a:solidFill>
            </a:endParaRPr>
          </a:p>
        </p:txBody>
      </p:sp>
      <p:sp>
        <p:nvSpPr>
          <p:cNvPr id="897" name="Google Shape;897;p64"/>
          <p:cNvSpPr/>
          <p:nvPr/>
        </p:nvSpPr>
        <p:spPr>
          <a:xfrm>
            <a:off x="1296620" y="2089756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4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4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4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4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2" name="Google Shape;902;p64"/>
          <p:cNvCxnSpPr>
            <a:stCxn id="894" idx="3"/>
          </p:cNvCxnSpPr>
          <p:nvPr/>
        </p:nvCxnSpPr>
        <p:spPr>
          <a:xfrm>
            <a:off x="949825" y="1680700"/>
            <a:ext cx="74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3" name="Google Shape;903;p64"/>
          <p:cNvCxnSpPr>
            <a:stCxn id="897" idx="3"/>
          </p:cNvCxnSpPr>
          <p:nvPr/>
        </p:nvCxnSpPr>
        <p:spPr>
          <a:xfrm>
            <a:off x="1748120" y="2213206"/>
            <a:ext cx="55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4" name="Google Shape;904;p64"/>
          <p:cNvCxnSpPr>
            <a:stCxn id="894" idx="3"/>
            <a:endCxn id="897" idx="1"/>
          </p:cNvCxnSpPr>
          <p:nvPr/>
        </p:nvCxnSpPr>
        <p:spPr>
          <a:xfrm>
            <a:off x="949825" y="1680700"/>
            <a:ext cx="346800" cy="532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5" name="Google Shape;905;p64"/>
          <p:cNvCxnSpPr>
            <a:stCxn id="894" idx="3"/>
            <a:endCxn id="898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6" name="Google Shape;906;p64"/>
          <p:cNvCxnSpPr>
            <a:stCxn id="894" idx="3"/>
            <a:endCxn id="900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7" name="Google Shape;907;p64"/>
          <p:cNvSpPr/>
          <p:nvPr/>
        </p:nvSpPr>
        <p:spPr>
          <a:xfrm>
            <a:off x="1296620" y="2241280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8" name="Google Shape;908;p64"/>
          <p:cNvCxnSpPr>
            <a:stCxn id="907" idx="3"/>
            <a:endCxn id="901" idx="1"/>
          </p:cNvCxnSpPr>
          <p:nvPr/>
        </p:nvCxnSpPr>
        <p:spPr>
          <a:xfrm>
            <a:off x="1748120" y="2288980"/>
            <a:ext cx="411900" cy="13710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64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4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1" name="Google Shape;911;p64"/>
          <p:cNvCxnSpPr>
            <a:stCxn id="909" idx="3"/>
            <a:endCxn id="901" idx="1"/>
          </p:cNvCxnSpPr>
          <p:nvPr/>
        </p:nvCxnSpPr>
        <p:spPr>
          <a:xfrm>
            <a:off x="1748120" y="2821501"/>
            <a:ext cx="411900" cy="8382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64"/>
          <p:cNvCxnSpPr>
            <a:stCxn id="898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64"/>
          <p:cNvCxnSpPr>
            <a:stCxn id="914" idx="0"/>
            <a:endCxn id="899" idx="1"/>
          </p:cNvCxnSpPr>
          <p:nvPr/>
        </p:nvCxnSpPr>
        <p:spPr>
          <a:xfrm>
            <a:off x="2753882" y="2745847"/>
            <a:ext cx="429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64"/>
          <p:cNvCxnSpPr>
            <a:endCxn id="895" idx="1"/>
          </p:cNvCxnSpPr>
          <p:nvPr/>
        </p:nvCxnSpPr>
        <p:spPr>
          <a:xfrm>
            <a:off x="2753397" y="2212902"/>
            <a:ext cx="42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64"/>
          <p:cNvCxnSpPr>
            <a:stCxn id="895" idx="3"/>
            <a:endCxn id="896" idx="1"/>
          </p:cNvCxnSpPr>
          <p:nvPr/>
        </p:nvCxnSpPr>
        <p:spPr>
          <a:xfrm>
            <a:off x="3634797" y="2213502"/>
            <a:ext cx="429000" cy="530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64"/>
          <p:cNvCxnSpPr>
            <a:endCxn id="896" idx="1"/>
          </p:cNvCxnSpPr>
          <p:nvPr/>
        </p:nvCxnSpPr>
        <p:spPr>
          <a:xfrm>
            <a:off x="3634420" y="2742948"/>
            <a:ext cx="42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64"/>
          <p:cNvCxnSpPr>
            <a:stCxn id="896" idx="2"/>
            <a:endCxn id="893" idx="1"/>
          </p:cNvCxnSpPr>
          <p:nvPr/>
        </p:nvCxnSpPr>
        <p:spPr>
          <a:xfrm flipH="1" rot="-5400000">
            <a:off x="3893320" y="3263148"/>
            <a:ext cx="79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64"/>
          <p:cNvCxnSpPr>
            <a:endCxn id="895" idx="1"/>
          </p:cNvCxnSpPr>
          <p:nvPr/>
        </p:nvCxnSpPr>
        <p:spPr>
          <a:xfrm>
            <a:off x="2142597" y="1680702"/>
            <a:ext cx="1040700" cy="532800"/>
          </a:xfrm>
          <a:prstGeom prst="bentConnector3">
            <a:avLst>
              <a:gd fmla="val 76468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20" name="Google Shape;920;p64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921" name="Google Shape;921;p64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4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4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4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4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9" name="Google Shape;929;p64"/>
          <p:cNvSpPr/>
          <p:nvPr/>
        </p:nvSpPr>
        <p:spPr>
          <a:xfrm>
            <a:off x="4944145" y="26200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0" name="Google Shape;930;p64"/>
          <p:cNvCxnSpPr>
            <a:stCxn id="896" idx="3"/>
            <a:endCxn id="929" idx="1"/>
          </p:cNvCxnSpPr>
          <p:nvPr/>
        </p:nvCxnSpPr>
        <p:spPr>
          <a:xfrm>
            <a:off x="4515220" y="2743548"/>
            <a:ext cx="4290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64"/>
          <p:cNvCxnSpPr>
            <a:endCxn id="893" idx="1"/>
          </p:cNvCxnSpPr>
          <p:nvPr/>
        </p:nvCxnSpPr>
        <p:spPr>
          <a:xfrm flipH="1" rot="-5400000">
            <a:off x="3501973" y="2872048"/>
            <a:ext cx="7929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64"/>
          <p:cNvCxnSpPr>
            <a:stCxn id="929" idx="2"/>
            <a:endCxn id="893" idx="1"/>
          </p:cNvCxnSpPr>
          <p:nvPr/>
        </p:nvCxnSpPr>
        <p:spPr>
          <a:xfrm rot="5400000">
            <a:off x="4333345" y="2823348"/>
            <a:ext cx="792900" cy="88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33" name="Google Shape;933;p64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934" name="Google Shape;934;p64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4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4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4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4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64"/>
          <p:cNvGrpSpPr/>
          <p:nvPr/>
        </p:nvGrpSpPr>
        <p:grpSpPr>
          <a:xfrm>
            <a:off x="2302924" y="2622397"/>
            <a:ext cx="451444" cy="246900"/>
            <a:chOff x="2354049" y="321072"/>
            <a:chExt cx="451444" cy="246900"/>
          </a:xfrm>
        </p:grpSpPr>
        <p:sp>
          <p:nvSpPr>
            <p:cNvPr id="943" name="Google Shape;943;p64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4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4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4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4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4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4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4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0" name="Google Shape;950;p64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951" name="Google Shape;951;p64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4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4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4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56" name="Google Shape;956;p64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64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64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59" name="Google Shape;959;p64"/>
          <p:cNvCxnSpPr>
            <a:endCxn id="952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960" name="Google Shape;960;p64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961" name="Google Shape;961;p64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2" name="Google Shape;962;p64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3" name="Google Shape;963;p64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4" name="Google Shape;964;p64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965" name="Google Shape;965;p64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66" name="Google Shape;966;p64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7" name="Google Shape;967;p64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968" name="Google Shape;968;p64"/>
          <p:cNvCxnSpPr>
            <a:endCxn id="894" idx="2"/>
          </p:cNvCxnSpPr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-1084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9" name="Google Shape;969;p64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4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1" name="Google Shape;971;p64"/>
          <p:cNvGrpSpPr/>
          <p:nvPr/>
        </p:nvGrpSpPr>
        <p:grpSpPr>
          <a:xfrm>
            <a:off x="1687749" y="1557247"/>
            <a:ext cx="451444" cy="246900"/>
            <a:chOff x="6298074" y="1310347"/>
            <a:chExt cx="451444" cy="246900"/>
          </a:xfrm>
        </p:grpSpPr>
        <p:sp>
          <p:nvSpPr>
            <p:cNvPr id="972" name="Google Shape;972;p64"/>
            <p:cNvSpPr/>
            <p:nvPr/>
          </p:nvSpPr>
          <p:spPr>
            <a:xfrm>
              <a:off x="6298074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4"/>
            <p:cNvSpPr/>
            <p:nvPr/>
          </p:nvSpPr>
          <p:spPr>
            <a:xfrm>
              <a:off x="6683219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4"/>
            <p:cNvSpPr/>
            <p:nvPr/>
          </p:nvSpPr>
          <p:spPr>
            <a:xfrm>
              <a:off x="6375103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6452132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6529161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6606190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4"/>
            <p:cNvSpPr/>
            <p:nvPr/>
          </p:nvSpPr>
          <p:spPr>
            <a:xfrm rot="5400000">
              <a:off x="6665782" y="1401397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4"/>
            <p:cNvSpPr/>
            <p:nvPr/>
          </p:nvSpPr>
          <p:spPr>
            <a:xfrm rot="5400000">
              <a:off x="6280265" y="1401547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64"/>
          <p:cNvSpPr txBox="1"/>
          <p:nvPr/>
        </p:nvSpPr>
        <p:spPr>
          <a:xfrm>
            <a:off x="5687725" y="1386600"/>
            <a:ext cx="30375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Our modern application architectures are powerful but challenging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How do you rollback state 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prior to the point of failure?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How do you retry the overall  process flow without data corruption?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81" name="Google Shape;981;p64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982" name="Google Shape;982;p64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4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4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4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4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4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4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4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0" name="Google Shape;990;p64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991" name="Google Shape;991;p64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4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4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4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4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4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4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4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65"/>
          <p:cNvSpPr/>
          <p:nvPr/>
        </p:nvSpPr>
        <p:spPr>
          <a:xfrm>
            <a:off x="1172775" y="3045250"/>
            <a:ext cx="697200" cy="1409700"/>
          </a:xfrm>
          <a:prstGeom prst="roundRect">
            <a:avLst>
              <a:gd fmla="val 5712" name="adj"/>
            </a:avLst>
          </a:prstGeom>
          <a:solidFill>
            <a:srgbClr val="EFF5FF"/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Long running process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004" name="Google Shape;1004;p65"/>
          <p:cNvSpPr/>
          <p:nvPr/>
        </p:nvSpPr>
        <p:spPr>
          <a:xfrm>
            <a:off x="3989025" y="2537000"/>
            <a:ext cx="1481400" cy="1445400"/>
          </a:xfrm>
          <a:prstGeom prst="roundRect">
            <a:avLst>
              <a:gd fmla="val 4815" name="adj"/>
            </a:avLst>
          </a:prstGeom>
          <a:solidFill>
            <a:srgbClr val="EFF5FF"/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Cross service transaction</a:t>
            </a:r>
            <a:endParaRPr sz="900">
              <a:solidFill>
                <a:srgbClr val="1C4587"/>
              </a:solidFill>
            </a:endParaRPr>
          </a:p>
        </p:txBody>
      </p:sp>
      <p:sp>
        <p:nvSpPr>
          <p:cNvPr id="1005" name="Google Shape;1005;p65"/>
          <p:cNvSpPr txBox="1"/>
          <p:nvPr>
            <p:ph type="title"/>
          </p:nvPr>
        </p:nvSpPr>
        <p:spPr>
          <a:xfrm>
            <a:off x="3008275" y="292625"/>
            <a:ext cx="582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…and even when all is well, </a:t>
            </a:r>
            <a:br>
              <a:rPr lang="en"/>
            </a:br>
            <a:r>
              <a:rPr lang="en"/>
              <a:t>we still have challenges</a:t>
            </a:r>
            <a:endParaRPr/>
          </a:p>
        </p:txBody>
      </p:sp>
      <p:sp>
        <p:nvSpPr>
          <p:cNvPr id="1006" name="Google Shape;100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65"/>
          <p:cNvSpPr/>
          <p:nvPr/>
        </p:nvSpPr>
        <p:spPr>
          <a:xfrm>
            <a:off x="4146161" y="3659848"/>
            <a:ext cx="287224" cy="257673"/>
          </a:xfrm>
          <a:prstGeom prst="flowChartMagneticDisk">
            <a:avLst/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5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5"/>
          <p:cNvSpPr/>
          <p:nvPr/>
        </p:nvSpPr>
        <p:spPr>
          <a:xfrm>
            <a:off x="3183297" y="2090052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5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65"/>
          <p:cNvSpPr/>
          <p:nvPr/>
        </p:nvSpPr>
        <p:spPr>
          <a:xfrm>
            <a:off x="1296620" y="2089756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5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65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65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65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6" name="Google Shape;1016;p65"/>
          <p:cNvCxnSpPr>
            <a:stCxn id="1008" idx="3"/>
          </p:cNvCxnSpPr>
          <p:nvPr/>
        </p:nvCxnSpPr>
        <p:spPr>
          <a:xfrm>
            <a:off x="949825" y="1680700"/>
            <a:ext cx="74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7" name="Google Shape;1017;p65"/>
          <p:cNvCxnSpPr>
            <a:stCxn id="1011" idx="3"/>
          </p:cNvCxnSpPr>
          <p:nvPr/>
        </p:nvCxnSpPr>
        <p:spPr>
          <a:xfrm>
            <a:off x="1748120" y="2213206"/>
            <a:ext cx="55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8" name="Google Shape;1018;p65"/>
          <p:cNvCxnSpPr>
            <a:stCxn id="1008" idx="3"/>
            <a:endCxn id="1011" idx="1"/>
          </p:cNvCxnSpPr>
          <p:nvPr/>
        </p:nvCxnSpPr>
        <p:spPr>
          <a:xfrm>
            <a:off x="949825" y="1680700"/>
            <a:ext cx="346800" cy="532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9" name="Google Shape;1019;p65"/>
          <p:cNvCxnSpPr>
            <a:stCxn id="1008" idx="3"/>
            <a:endCxn id="1012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0" name="Google Shape;1020;p65"/>
          <p:cNvCxnSpPr>
            <a:stCxn id="1008" idx="3"/>
            <a:endCxn id="1014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1" name="Google Shape;1021;p65"/>
          <p:cNvSpPr/>
          <p:nvPr/>
        </p:nvSpPr>
        <p:spPr>
          <a:xfrm>
            <a:off x="1296620" y="2241280"/>
            <a:ext cx="451500" cy="95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2" name="Google Shape;1022;p65"/>
          <p:cNvCxnSpPr>
            <a:stCxn id="1021" idx="3"/>
            <a:endCxn id="1015" idx="1"/>
          </p:cNvCxnSpPr>
          <p:nvPr/>
        </p:nvCxnSpPr>
        <p:spPr>
          <a:xfrm>
            <a:off x="1748120" y="2288980"/>
            <a:ext cx="411900" cy="13710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3" name="Google Shape;1023;p65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5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5" name="Google Shape;1025;p65"/>
          <p:cNvCxnSpPr>
            <a:stCxn id="1023" idx="3"/>
            <a:endCxn id="1015" idx="1"/>
          </p:cNvCxnSpPr>
          <p:nvPr/>
        </p:nvCxnSpPr>
        <p:spPr>
          <a:xfrm>
            <a:off x="1748120" y="2821501"/>
            <a:ext cx="411900" cy="8382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65"/>
          <p:cNvCxnSpPr>
            <a:stCxn id="1012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7" name="Google Shape;1027;p65"/>
          <p:cNvCxnSpPr>
            <a:stCxn id="1028" idx="0"/>
            <a:endCxn id="1013" idx="1"/>
          </p:cNvCxnSpPr>
          <p:nvPr/>
        </p:nvCxnSpPr>
        <p:spPr>
          <a:xfrm>
            <a:off x="2753882" y="2745847"/>
            <a:ext cx="429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9" name="Google Shape;1029;p65"/>
          <p:cNvCxnSpPr>
            <a:endCxn id="1009" idx="1"/>
          </p:cNvCxnSpPr>
          <p:nvPr/>
        </p:nvCxnSpPr>
        <p:spPr>
          <a:xfrm>
            <a:off x="2753397" y="2212902"/>
            <a:ext cx="42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65"/>
          <p:cNvCxnSpPr>
            <a:stCxn id="1009" idx="3"/>
            <a:endCxn id="1010" idx="1"/>
          </p:cNvCxnSpPr>
          <p:nvPr/>
        </p:nvCxnSpPr>
        <p:spPr>
          <a:xfrm>
            <a:off x="3634797" y="2213502"/>
            <a:ext cx="429000" cy="530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1" name="Google Shape;1031;p65"/>
          <p:cNvCxnSpPr>
            <a:endCxn id="1010" idx="1"/>
          </p:cNvCxnSpPr>
          <p:nvPr/>
        </p:nvCxnSpPr>
        <p:spPr>
          <a:xfrm>
            <a:off x="3634420" y="2742948"/>
            <a:ext cx="42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2" name="Google Shape;1032;p65"/>
          <p:cNvCxnSpPr>
            <a:stCxn id="1010" idx="2"/>
            <a:endCxn id="1007" idx="1"/>
          </p:cNvCxnSpPr>
          <p:nvPr/>
        </p:nvCxnSpPr>
        <p:spPr>
          <a:xfrm flipH="1" rot="-5400000">
            <a:off x="3893320" y="3263148"/>
            <a:ext cx="79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3" name="Google Shape;1033;p65"/>
          <p:cNvCxnSpPr>
            <a:endCxn id="1009" idx="1"/>
          </p:cNvCxnSpPr>
          <p:nvPr/>
        </p:nvCxnSpPr>
        <p:spPr>
          <a:xfrm>
            <a:off x="2142597" y="1680702"/>
            <a:ext cx="1040700" cy="532800"/>
          </a:xfrm>
          <a:prstGeom prst="bentConnector3">
            <a:avLst>
              <a:gd fmla="val 76468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34" name="Google Shape;1034;p65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035" name="Google Shape;1035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65"/>
          <p:cNvSpPr/>
          <p:nvPr/>
        </p:nvSpPr>
        <p:spPr>
          <a:xfrm>
            <a:off x="4944145" y="2620098"/>
            <a:ext cx="451500" cy="246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4" name="Google Shape;1044;p65"/>
          <p:cNvCxnSpPr>
            <a:stCxn id="1010" idx="3"/>
            <a:endCxn id="1043" idx="1"/>
          </p:cNvCxnSpPr>
          <p:nvPr/>
        </p:nvCxnSpPr>
        <p:spPr>
          <a:xfrm>
            <a:off x="4515220" y="2743548"/>
            <a:ext cx="4290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5" name="Google Shape;1045;p65"/>
          <p:cNvCxnSpPr>
            <a:endCxn id="1007" idx="1"/>
          </p:cNvCxnSpPr>
          <p:nvPr/>
        </p:nvCxnSpPr>
        <p:spPr>
          <a:xfrm flipH="1" rot="-5400000">
            <a:off x="3501973" y="2872048"/>
            <a:ext cx="7929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6" name="Google Shape;1046;p65"/>
          <p:cNvCxnSpPr>
            <a:stCxn id="1043" idx="2"/>
            <a:endCxn id="1007" idx="1"/>
          </p:cNvCxnSpPr>
          <p:nvPr/>
        </p:nvCxnSpPr>
        <p:spPr>
          <a:xfrm rot="5400000">
            <a:off x="4333345" y="2823348"/>
            <a:ext cx="792900" cy="88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7" name="Google Shape;1047;p65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048" name="Google Shape;1048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65"/>
          <p:cNvGrpSpPr/>
          <p:nvPr/>
        </p:nvGrpSpPr>
        <p:grpSpPr>
          <a:xfrm>
            <a:off x="2302924" y="2622397"/>
            <a:ext cx="451444" cy="246900"/>
            <a:chOff x="2354049" y="321072"/>
            <a:chExt cx="451444" cy="246900"/>
          </a:xfrm>
        </p:grpSpPr>
        <p:sp>
          <p:nvSpPr>
            <p:cNvPr id="1057" name="Google Shape;1057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4" name="Google Shape;1064;p65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065" name="Google Shape;1065;p65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5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5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5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0" name="Google Shape;1070;p65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1" name="Google Shape;1071;p65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2" name="Google Shape;1072;p65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73" name="Google Shape;1073;p65"/>
          <p:cNvCxnSpPr>
            <a:endCxn id="1066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074" name="Google Shape;1074;p65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1075" name="Google Shape;1075;p65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6" name="Google Shape;1076;p65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7" name="Google Shape;1077;p65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78" name="Google Shape;1078;p65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079" name="Google Shape;1079;p65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0" name="Google Shape;1080;p65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1" name="Google Shape;1081;p65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82" name="Google Shape;1082;p65"/>
          <p:cNvCxnSpPr>
            <a:endCxn id="1008" idx="2"/>
          </p:cNvCxnSpPr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-110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3" name="Google Shape;1083;p65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65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3245125" y="1532725"/>
            <a:ext cx="1522500" cy="480900"/>
          </a:xfrm>
          <a:prstGeom prst="roundRect">
            <a:avLst>
              <a:gd fmla="val 5712" name="adj"/>
            </a:avLst>
          </a:prstGeom>
          <a:solidFill>
            <a:srgbClr val="EFF5FF"/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C4587"/>
                </a:solidFill>
              </a:rPr>
              <a:t>Shared state across multiple services</a:t>
            </a:r>
            <a:endParaRPr sz="900">
              <a:solidFill>
                <a:srgbClr val="1C4587"/>
              </a:solidFill>
            </a:endParaRPr>
          </a:p>
        </p:txBody>
      </p:sp>
      <p:grpSp>
        <p:nvGrpSpPr>
          <p:cNvPr id="1086" name="Google Shape;1086;p65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087" name="Google Shape;1087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5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096" name="Google Shape;1096;p65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7" name="Google Shape;1097;p65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8" name="Google Shape;1098;p65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9" name="Google Shape;1099;p65"/>
          <p:cNvSpPr txBox="1"/>
          <p:nvPr/>
        </p:nvSpPr>
        <p:spPr>
          <a:xfrm>
            <a:off x="5873550" y="1749600"/>
            <a:ext cx="2851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you share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 across services?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guarantee idempotent transactions across services?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you manage a process over long periods of time?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100" name="Google Shape;1100;p65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101" name="Google Shape;1101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65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110" name="Google Shape;1110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65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1119" name="Google Shape;1119;p65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5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5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5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5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AND, as we grow, everything </a:t>
            </a:r>
            <a:br>
              <a:rPr lang="en"/>
            </a:br>
            <a:r>
              <a:rPr lang="en"/>
              <a:t>becomes more complex</a:t>
            </a:r>
            <a:endParaRPr/>
          </a:p>
        </p:txBody>
      </p:sp>
      <p:sp>
        <p:nvSpPr>
          <p:cNvPr id="1132" name="Google Shape;113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4166125" y="1403038"/>
            <a:ext cx="256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As you add features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you add services and complexity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Rollbacks?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Retries?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State management?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4" name="Google Shape;1134;p66"/>
          <p:cNvSpPr txBox="1"/>
          <p:nvPr/>
        </p:nvSpPr>
        <p:spPr>
          <a:xfrm>
            <a:off x="1095955" y="3266691"/>
            <a:ext cx="28689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decreased</a:t>
            </a:r>
            <a:endParaRPr b="1">
              <a:solidFill>
                <a:srgbClr val="8E7CC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7CC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VELOCITY &amp; RELIABILITY</a:t>
            </a:r>
            <a:endParaRPr b="1">
              <a:solidFill>
                <a:srgbClr val="8E7CC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5" name="Google Shape;1135;p66"/>
          <p:cNvSpPr/>
          <p:nvPr/>
        </p:nvSpPr>
        <p:spPr>
          <a:xfrm flipH="1" rot="10800000">
            <a:off x="539250" y="1899807"/>
            <a:ext cx="3378155" cy="1254868"/>
          </a:xfrm>
          <a:custGeom>
            <a:rect b="b" l="l" r="r" t="t"/>
            <a:pathLst>
              <a:path extrusionOk="0" h="72746" w="149658">
                <a:moveTo>
                  <a:pt x="0" y="72746"/>
                </a:moveTo>
                <a:cubicBezTo>
                  <a:pt x="4700" y="66817"/>
                  <a:pt x="19014" y="46414"/>
                  <a:pt x="28201" y="37174"/>
                </a:cubicBezTo>
                <a:cubicBezTo>
                  <a:pt x="37388" y="27934"/>
                  <a:pt x="45399" y="22326"/>
                  <a:pt x="55120" y="17305"/>
                </a:cubicBezTo>
                <a:cubicBezTo>
                  <a:pt x="64841" y="12284"/>
                  <a:pt x="70770" y="9934"/>
                  <a:pt x="86526" y="7050"/>
                </a:cubicBezTo>
                <a:cubicBezTo>
                  <a:pt x="102282" y="4166"/>
                  <a:pt x="139136" y="1175"/>
                  <a:pt x="149658" y="0"/>
                </a:cubicBezTo>
              </a:path>
            </a:pathLst>
          </a:cu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36" name="Google Shape;1136;p66"/>
          <p:cNvSpPr txBox="1"/>
          <p:nvPr/>
        </p:nvSpPr>
        <p:spPr>
          <a:xfrm>
            <a:off x="1911666" y="4410475"/>
            <a:ext cx="1965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MATURITY &amp; TIME</a:t>
            </a:r>
            <a:endParaRPr b="1">
              <a:solidFill>
                <a:srgbClr val="CCCC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7" name="Google Shape;1137;p66"/>
          <p:cNvSpPr/>
          <p:nvPr/>
        </p:nvSpPr>
        <p:spPr>
          <a:xfrm>
            <a:off x="535275" y="1989291"/>
            <a:ext cx="3429787" cy="2360062"/>
          </a:xfrm>
          <a:custGeom>
            <a:rect b="b" l="l" r="r" t="t"/>
            <a:pathLst>
              <a:path extrusionOk="0" h="72746" w="149658">
                <a:moveTo>
                  <a:pt x="0" y="72746"/>
                </a:moveTo>
                <a:cubicBezTo>
                  <a:pt x="4700" y="66817"/>
                  <a:pt x="19014" y="46414"/>
                  <a:pt x="28201" y="37174"/>
                </a:cubicBezTo>
                <a:cubicBezTo>
                  <a:pt x="37388" y="27934"/>
                  <a:pt x="45399" y="22326"/>
                  <a:pt x="55120" y="17305"/>
                </a:cubicBezTo>
                <a:cubicBezTo>
                  <a:pt x="64841" y="12284"/>
                  <a:pt x="70770" y="9934"/>
                  <a:pt x="86526" y="7050"/>
                </a:cubicBezTo>
                <a:cubicBezTo>
                  <a:pt x="102282" y="4166"/>
                  <a:pt x="139136" y="1175"/>
                  <a:pt x="149658" y="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138" name="Google Shape;1138;p66"/>
          <p:cNvSpPr txBox="1"/>
          <p:nvPr/>
        </p:nvSpPr>
        <p:spPr>
          <a:xfrm>
            <a:off x="1990527" y="1482187"/>
            <a:ext cx="1974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increased COMPLEXITY</a:t>
            </a:r>
            <a:endParaRPr b="1">
              <a:solidFill>
                <a:srgbClr val="FF00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9" name="Google Shape;11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825" y="1461787"/>
            <a:ext cx="1728438" cy="11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6"/>
          <p:cNvSpPr txBox="1"/>
          <p:nvPr/>
        </p:nvSpPr>
        <p:spPr>
          <a:xfrm>
            <a:off x="4166125" y="2988075"/>
            <a:ext cx="256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As you scale</a:t>
            </a:r>
            <a:r>
              <a:rPr lang="en" sz="16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you add dependencies and waits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Service reliability?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Queue issues?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4150" lvl="0" marL="285750" rtl="0" algn="l">
              <a:spcBef>
                <a:spcPts val="0"/>
              </a:spcBef>
              <a:spcAft>
                <a:spcPts val="0"/>
              </a:spcAft>
              <a:buSzPts val="1100"/>
              <a:buFont typeface="Helvetica Neue"/>
              <a:buChar char="●"/>
            </a:pPr>
            <a:r>
              <a:rPr lang="en" sz="1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running services? 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41" name="Google Shape;1141;p66"/>
          <p:cNvCxnSpPr/>
          <p:nvPr/>
        </p:nvCxnSpPr>
        <p:spPr>
          <a:xfrm rot="10800000">
            <a:off x="540307" y="1385575"/>
            <a:ext cx="0" cy="30249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42" name="Google Shape;1142;p66"/>
          <p:cNvCxnSpPr/>
          <p:nvPr/>
        </p:nvCxnSpPr>
        <p:spPr>
          <a:xfrm>
            <a:off x="521425" y="4410475"/>
            <a:ext cx="3568500" cy="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43" name="Google Shape;114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175" y="3071572"/>
            <a:ext cx="1803149" cy="1226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4" name="Google Shape;1144;p66"/>
          <p:cNvCxnSpPr/>
          <p:nvPr/>
        </p:nvCxnSpPr>
        <p:spPr>
          <a:xfrm>
            <a:off x="4157750" y="2812800"/>
            <a:ext cx="45921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7"/>
          <p:cNvSpPr/>
          <p:nvPr/>
        </p:nvSpPr>
        <p:spPr>
          <a:xfrm>
            <a:off x="7056725" y="1850225"/>
            <a:ext cx="346800" cy="5727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23900"/>
                </a:srgbClr>
              </a:gs>
              <a:gs pos="100000">
                <a:srgbClr val="CFE2F3">
                  <a:alpha val="2390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7"/>
          <p:cNvSpPr/>
          <p:nvPr/>
        </p:nvSpPr>
        <p:spPr>
          <a:xfrm>
            <a:off x="2925450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API can fail or timeout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1" name="Google Shape;1151;p67"/>
          <p:cNvSpPr/>
          <p:nvPr/>
        </p:nvSpPr>
        <p:spPr>
          <a:xfrm>
            <a:off x="1795763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database can go offline or fail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2" name="Google Shape;1152;p67"/>
          <p:cNvSpPr/>
          <p:nvPr/>
        </p:nvSpPr>
        <p:spPr>
          <a:xfrm>
            <a:off x="3927575" y="19603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process or service can fail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3" name="Google Shape;1153;p67"/>
          <p:cNvSpPr/>
          <p:nvPr/>
        </p:nvSpPr>
        <p:spPr>
          <a:xfrm>
            <a:off x="1551225" y="9262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queue can backup or overflow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4" name="Google Shape;1154;p67"/>
          <p:cNvSpPr/>
          <p:nvPr/>
        </p:nvSpPr>
        <p:spPr>
          <a:xfrm>
            <a:off x="1172775" y="3045250"/>
            <a:ext cx="697200" cy="1409700"/>
          </a:xfrm>
          <a:prstGeom prst="roundRect">
            <a:avLst>
              <a:gd fmla="val 5712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Long running process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155" name="Google Shape;1155;p67"/>
          <p:cNvSpPr/>
          <p:nvPr/>
        </p:nvSpPr>
        <p:spPr>
          <a:xfrm>
            <a:off x="3989025" y="2537000"/>
            <a:ext cx="1481400" cy="1445400"/>
          </a:xfrm>
          <a:prstGeom prst="roundRect">
            <a:avLst>
              <a:gd fmla="val 4815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Cross service </a:t>
            </a:r>
            <a:br>
              <a:rPr lang="en" sz="800">
                <a:solidFill>
                  <a:srgbClr val="6D9EEB"/>
                </a:solidFill>
              </a:rPr>
            </a:br>
            <a:r>
              <a:rPr lang="en" sz="800">
                <a:solidFill>
                  <a:srgbClr val="6D9EEB"/>
                </a:solidFill>
              </a:rPr>
              <a:t>transaction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156" name="Google Shape;1156;p67"/>
          <p:cNvSpPr/>
          <p:nvPr/>
        </p:nvSpPr>
        <p:spPr>
          <a:xfrm>
            <a:off x="3245125" y="1532725"/>
            <a:ext cx="1522500" cy="480900"/>
          </a:xfrm>
          <a:prstGeom prst="roundRect">
            <a:avLst>
              <a:gd fmla="val 5712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Shared state across </a:t>
            </a:r>
            <a:br>
              <a:rPr lang="en" sz="800">
                <a:solidFill>
                  <a:srgbClr val="6D9EEB"/>
                </a:solidFill>
              </a:rPr>
            </a:br>
            <a:r>
              <a:rPr lang="en" sz="800">
                <a:solidFill>
                  <a:srgbClr val="6D9EEB"/>
                </a:solidFill>
              </a:rPr>
              <a:t>multiple services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157" name="Google Shape;1157;p67"/>
          <p:cNvSpPr txBox="1"/>
          <p:nvPr>
            <p:ph type="title"/>
          </p:nvPr>
        </p:nvSpPr>
        <p:spPr>
          <a:xfrm>
            <a:off x="1399675" y="292625"/>
            <a:ext cx="74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Ultimately, we have more efficient systems, but are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less</a:t>
            </a:r>
            <a:r>
              <a:rPr lang="en"/>
              <a:t> productive</a:t>
            </a:r>
            <a:endParaRPr/>
          </a:p>
        </p:txBody>
      </p:sp>
      <p:sp>
        <p:nvSpPr>
          <p:cNvPr id="1158" name="Google Shape;1158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9" name="Google Shape;1159;p67"/>
          <p:cNvSpPr/>
          <p:nvPr/>
        </p:nvSpPr>
        <p:spPr>
          <a:xfrm>
            <a:off x="4146161" y="36598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7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7"/>
          <p:cNvSpPr/>
          <p:nvPr/>
        </p:nvSpPr>
        <p:spPr>
          <a:xfrm>
            <a:off x="3183297" y="209005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7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7"/>
          <p:cNvSpPr/>
          <p:nvPr/>
        </p:nvSpPr>
        <p:spPr>
          <a:xfrm>
            <a:off x="1296620" y="2089756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7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7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7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7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7"/>
          <p:cNvCxnSpPr>
            <a:stCxn id="1160" idx="3"/>
          </p:cNvCxnSpPr>
          <p:nvPr/>
        </p:nvCxnSpPr>
        <p:spPr>
          <a:xfrm>
            <a:off x="949825" y="1680700"/>
            <a:ext cx="74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9" name="Google Shape;1169;p67"/>
          <p:cNvCxnSpPr>
            <a:stCxn id="1163" idx="3"/>
          </p:cNvCxnSpPr>
          <p:nvPr/>
        </p:nvCxnSpPr>
        <p:spPr>
          <a:xfrm>
            <a:off x="1748120" y="2213206"/>
            <a:ext cx="55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0" name="Google Shape;1170;p67"/>
          <p:cNvCxnSpPr>
            <a:stCxn id="1160" idx="3"/>
            <a:endCxn id="1163" idx="1"/>
          </p:cNvCxnSpPr>
          <p:nvPr/>
        </p:nvCxnSpPr>
        <p:spPr>
          <a:xfrm>
            <a:off x="949825" y="1680700"/>
            <a:ext cx="346800" cy="532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1" name="Google Shape;1171;p67"/>
          <p:cNvCxnSpPr>
            <a:stCxn id="1160" idx="3"/>
            <a:endCxn id="1164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2" name="Google Shape;1172;p67"/>
          <p:cNvCxnSpPr>
            <a:stCxn id="1160" idx="3"/>
            <a:endCxn id="1166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3" name="Google Shape;1173;p67"/>
          <p:cNvSpPr/>
          <p:nvPr/>
        </p:nvSpPr>
        <p:spPr>
          <a:xfrm>
            <a:off x="1296620" y="2241280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4" name="Google Shape;1174;p67"/>
          <p:cNvCxnSpPr>
            <a:stCxn id="1173" idx="3"/>
            <a:endCxn id="1167" idx="1"/>
          </p:cNvCxnSpPr>
          <p:nvPr/>
        </p:nvCxnSpPr>
        <p:spPr>
          <a:xfrm>
            <a:off x="1748120" y="2288980"/>
            <a:ext cx="411900" cy="13710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5" name="Google Shape;1175;p67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7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p67"/>
          <p:cNvCxnSpPr>
            <a:stCxn id="1175" idx="3"/>
            <a:endCxn id="1167" idx="1"/>
          </p:cNvCxnSpPr>
          <p:nvPr/>
        </p:nvCxnSpPr>
        <p:spPr>
          <a:xfrm>
            <a:off x="1748120" y="2821501"/>
            <a:ext cx="411900" cy="8382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67"/>
          <p:cNvCxnSpPr>
            <a:stCxn id="1164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67"/>
          <p:cNvCxnSpPr>
            <a:stCxn id="1180" idx="0"/>
            <a:endCxn id="1165" idx="1"/>
          </p:cNvCxnSpPr>
          <p:nvPr/>
        </p:nvCxnSpPr>
        <p:spPr>
          <a:xfrm>
            <a:off x="2753882" y="2745847"/>
            <a:ext cx="429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1" name="Google Shape;1181;p67"/>
          <p:cNvCxnSpPr>
            <a:endCxn id="1161" idx="1"/>
          </p:cNvCxnSpPr>
          <p:nvPr/>
        </p:nvCxnSpPr>
        <p:spPr>
          <a:xfrm>
            <a:off x="2753397" y="2212902"/>
            <a:ext cx="42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2" name="Google Shape;1182;p67"/>
          <p:cNvCxnSpPr>
            <a:stCxn id="1161" idx="3"/>
            <a:endCxn id="1162" idx="1"/>
          </p:cNvCxnSpPr>
          <p:nvPr/>
        </p:nvCxnSpPr>
        <p:spPr>
          <a:xfrm>
            <a:off x="3634797" y="2213502"/>
            <a:ext cx="429000" cy="530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3" name="Google Shape;1183;p67"/>
          <p:cNvCxnSpPr>
            <a:endCxn id="1162" idx="1"/>
          </p:cNvCxnSpPr>
          <p:nvPr/>
        </p:nvCxnSpPr>
        <p:spPr>
          <a:xfrm>
            <a:off x="3634420" y="2742948"/>
            <a:ext cx="42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4" name="Google Shape;1184;p67"/>
          <p:cNvCxnSpPr>
            <a:stCxn id="1162" idx="2"/>
            <a:endCxn id="1159" idx="1"/>
          </p:cNvCxnSpPr>
          <p:nvPr/>
        </p:nvCxnSpPr>
        <p:spPr>
          <a:xfrm flipH="1" rot="-5400000">
            <a:off x="3893320" y="3263148"/>
            <a:ext cx="79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5" name="Google Shape;1185;p67"/>
          <p:cNvCxnSpPr>
            <a:endCxn id="1161" idx="1"/>
          </p:cNvCxnSpPr>
          <p:nvPr/>
        </p:nvCxnSpPr>
        <p:spPr>
          <a:xfrm>
            <a:off x="2142597" y="1680702"/>
            <a:ext cx="1040700" cy="532800"/>
          </a:xfrm>
          <a:prstGeom prst="bentConnector3">
            <a:avLst>
              <a:gd fmla="val 76468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86" name="Google Shape;1186;p67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187" name="Google Shape;1187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5" name="Google Shape;1195;p67"/>
          <p:cNvSpPr/>
          <p:nvPr/>
        </p:nvSpPr>
        <p:spPr>
          <a:xfrm>
            <a:off x="4944145" y="26200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7"/>
          <p:cNvCxnSpPr>
            <a:stCxn id="1162" idx="3"/>
            <a:endCxn id="1195" idx="1"/>
          </p:cNvCxnSpPr>
          <p:nvPr/>
        </p:nvCxnSpPr>
        <p:spPr>
          <a:xfrm>
            <a:off x="4515220" y="2743548"/>
            <a:ext cx="4290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7" name="Google Shape;1197;p67"/>
          <p:cNvCxnSpPr>
            <a:endCxn id="1159" idx="1"/>
          </p:cNvCxnSpPr>
          <p:nvPr/>
        </p:nvCxnSpPr>
        <p:spPr>
          <a:xfrm flipH="1" rot="-5400000">
            <a:off x="3501973" y="2872048"/>
            <a:ext cx="7929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8" name="Google Shape;1198;p67"/>
          <p:cNvCxnSpPr>
            <a:stCxn id="1195" idx="2"/>
            <a:endCxn id="1159" idx="1"/>
          </p:cNvCxnSpPr>
          <p:nvPr/>
        </p:nvCxnSpPr>
        <p:spPr>
          <a:xfrm rot="5400000">
            <a:off x="4333345" y="2823348"/>
            <a:ext cx="792900" cy="88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99" name="Google Shape;1199;p67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200" name="Google Shape;1200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67"/>
          <p:cNvGrpSpPr/>
          <p:nvPr/>
        </p:nvGrpSpPr>
        <p:grpSpPr>
          <a:xfrm>
            <a:off x="2302924" y="2622397"/>
            <a:ext cx="451444" cy="246900"/>
            <a:chOff x="2354049" y="321072"/>
            <a:chExt cx="451444" cy="246900"/>
          </a:xfrm>
        </p:grpSpPr>
        <p:sp>
          <p:nvSpPr>
            <p:cNvPr id="1209" name="Google Shape;1209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6" name="Google Shape;1216;p67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217" name="Google Shape;1217;p67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7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7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7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7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2" name="Google Shape;1222;p67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3" name="Google Shape;1223;p67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67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5" name="Google Shape;1225;p67"/>
          <p:cNvCxnSpPr>
            <a:endCxn id="1218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226" name="Google Shape;1226;p67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1227" name="Google Shape;1227;p67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8" name="Google Shape;1228;p67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67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30" name="Google Shape;1230;p67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231" name="Google Shape;1231;p67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32" name="Google Shape;1232;p67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3" name="Google Shape;1233;p67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34" name="Google Shape;1234;p67"/>
          <p:cNvCxnSpPr>
            <a:endCxn id="1160" idx="2"/>
          </p:cNvCxnSpPr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-110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5" name="Google Shape;1235;p67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67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7" name="Google Shape;1237;p67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238" name="Google Shape;1238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67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247" name="Google Shape;1247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67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1256" name="Google Shape;1256;p67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67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67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67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67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67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67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67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4" name="Google Shape;1264;p67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4CCCC"/>
                </a:solidFill>
              </a:rPr>
              <a:t>X</a:t>
            </a:r>
            <a:endParaRPr b="1" sz="800">
              <a:solidFill>
                <a:srgbClr val="F4CCCC"/>
              </a:solidFill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67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267" name="Google Shape;1267;p67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67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67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67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67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2" name="Google Shape;1272;p67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67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p67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75" name="Google Shape;1275;p67"/>
          <p:cNvGrpSpPr/>
          <p:nvPr/>
        </p:nvGrpSpPr>
        <p:grpSpPr>
          <a:xfrm>
            <a:off x="1687749" y="1557247"/>
            <a:ext cx="451444" cy="246900"/>
            <a:chOff x="6298074" y="1310347"/>
            <a:chExt cx="451444" cy="246900"/>
          </a:xfrm>
        </p:grpSpPr>
        <p:sp>
          <p:nvSpPr>
            <p:cNvPr id="1276" name="Google Shape;1276;p67"/>
            <p:cNvSpPr/>
            <p:nvPr/>
          </p:nvSpPr>
          <p:spPr>
            <a:xfrm>
              <a:off x="6298074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67"/>
            <p:cNvSpPr/>
            <p:nvPr/>
          </p:nvSpPr>
          <p:spPr>
            <a:xfrm>
              <a:off x="6683219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67"/>
            <p:cNvSpPr/>
            <p:nvPr/>
          </p:nvSpPr>
          <p:spPr>
            <a:xfrm>
              <a:off x="6375103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67"/>
            <p:cNvSpPr/>
            <p:nvPr/>
          </p:nvSpPr>
          <p:spPr>
            <a:xfrm>
              <a:off x="6452132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67"/>
            <p:cNvSpPr/>
            <p:nvPr/>
          </p:nvSpPr>
          <p:spPr>
            <a:xfrm>
              <a:off x="6529161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67"/>
            <p:cNvSpPr/>
            <p:nvPr/>
          </p:nvSpPr>
          <p:spPr>
            <a:xfrm>
              <a:off x="6606190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67"/>
            <p:cNvSpPr/>
            <p:nvPr/>
          </p:nvSpPr>
          <p:spPr>
            <a:xfrm rot="5400000">
              <a:off x="6665782" y="1401397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67"/>
            <p:cNvSpPr/>
            <p:nvPr/>
          </p:nvSpPr>
          <p:spPr>
            <a:xfrm rot="5400000">
              <a:off x="6280265" y="1401547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4" name="Google Shape;1284;p67"/>
          <p:cNvSpPr txBox="1"/>
          <p:nvPr/>
        </p:nvSpPr>
        <p:spPr>
          <a:xfrm>
            <a:off x="5737025" y="1601400"/>
            <a:ext cx="29082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IMPACT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Developers become less productive and lose focus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Decreased feature velocity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Reliability of systems suffer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 to get end-to-end insight across your process flows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68"/>
          <p:cNvSpPr txBox="1"/>
          <p:nvPr>
            <p:ph type="title"/>
          </p:nvPr>
        </p:nvSpPr>
        <p:spPr>
          <a:xfrm>
            <a:off x="3008275" y="292625"/>
            <a:ext cx="582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has to be a better way</a:t>
            </a:r>
            <a:r>
              <a:rPr lang="en">
                <a:solidFill>
                  <a:srgbClr val="FFFFFF"/>
                </a:solidFill>
              </a:rPr>
              <a:t>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0" name="Google Shape;129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1" name="Google Shape;1291;p68"/>
          <p:cNvSpPr txBox="1"/>
          <p:nvPr/>
        </p:nvSpPr>
        <p:spPr>
          <a:xfrm>
            <a:off x="5681525" y="1494300"/>
            <a:ext cx="3037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Patterns?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Saga Pattern, Batch Process, </a:t>
            </a:r>
            <a:b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Circuit Breaker, CQRS, Deadletter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Development patterns solve only one part of the problem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not?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Polyglot applications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Multiple problems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Additional complexity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2" name="Google Shape;1292;p68"/>
          <p:cNvSpPr/>
          <p:nvPr/>
        </p:nvSpPr>
        <p:spPr>
          <a:xfrm>
            <a:off x="2925450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API can fail or timeout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3" name="Google Shape;1293;p68"/>
          <p:cNvSpPr/>
          <p:nvPr/>
        </p:nvSpPr>
        <p:spPr>
          <a:xfrm>
            <a:off x="1795763" y="3526425"/>
            <a:ext cx="742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database can go offline or fail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4" name="Google Shape;1294;p68"/>
          <p:cNvSpPr/>
          <p:nvPr/>
        </p:nvSpPr>
        <p:spPr>
          <a:xfrm>
            <a:off x="3927575" y="19603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process or service can fail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5" name="Google Shape;1295;p68"/>
          <p:cNvSpPr/>
          <p:nvPr/>
        </p:nvSpPr>
        <p:spPr>
          <a:xfrm>
            <a:off x="1551225" y="926200"/>
            <a:ext cx="724500" cy="1015200"/>
          </a:xfrm>
          <a:prstGeom prst="roundRect">
            <a:avLst>
              <a:gd fmla="val 617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queue can backup or overflow</a:t>
            </a:r>
            <a:endParaRPr sz="800">
              <a:solidFill>
                <a:srgbClr val="E0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6" name="Google Shape;1296;p68"/>
          <p:cNvSpPr/>
          <p:nvPr/>
        </p:nvSpPr>
        <p:spPr>
          <a:xfrm>
            <a:off x="1172775" y="3045250"/>
            <a:ext cx="697200" cy="1409700"/>
          </a:xfrm>
          <a:prstGeom prst="roundRect">
            <a:avLst>
              <a:gd fmla="val 5712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Long running process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297" name="Google Shape;1297;p68"/>
          <p:cNvSpPr/>
          <p:nvPr/>
        </p:nvSpPr>
        <p:spPr>
          <a:xfrm>
            <a:off x="3989025" y="2537000"/>
            <a:ext cx="1481400" cy="1445400"/>
          </a:xfrm>
          <a:prstGeom prst="roundRect">
            <a:avLst>
              <a:gd fmla="val 4815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6D9EE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Cross service </a:t>
            </a:r>
            <a:br>
              <a:rPr lang="en" sz="800">
                <a:solidFill>
                  <a:srgbClr val="6D9EEB"/>
                </a:solidFill>
              </a:rPr>
            </a:br>
            <a:r>
              <a:rPr lang="en" sz="800">
                <a:solidFill>
                  <a:srgbClr val="6D9EEB"/>
                </a:solidFill>
              </a:rPr>
              <a:t>transaction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298" name="Google Shape;1298;p68"/>
          <p:cNvSpPr/>
          <p:nvPr/>
        </p:nvSpPr>
        <p:spPr>
          <a:xfrm>
            <a:off x="3245125" y="1532725"/>
            <a:ext cx="1522500" cy="480900"/>
          </a:xfrm>
          <a:prstGeom prst="roundRect">
            <a:avLst>
              <a:gd fmla="val 5712" name="adj"/>
            </a:avLst>
          </a:prstGeom>
          <a:solidFill>
            <a:srgbClr val="B7D2FF">
              <a:alpha val="23900"/>
            </a:srgbClr>
          </a:solidFill>
          <a:ln cap="flat" cmpd="sng" w="9525">
            <a:solidFill>
              <a:srgbClr val="999999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D9EEB"/>
                </a:solidFill>
              </a:rPr>
              <a:t>Shared state across </a:t>
            </a:r>
            <a:br>
              <a:rPr lang="en" sz="800">
                <a:solidFill>
                  <a:srgbClr val="6D9EEB"/>
                </a:solidFill>
              </a:rPr>
            </a:br>
            <a:r>
              <a:rPr lang="en" sz="800">
                <a:solidFill>
                  <a:srgbClr val="6D9EEB"/>
                </a:solidFill>
              </a:rPr>
              <a:t>multiple services</a:t>
            </a:r>
            <a:endParaRPr sz="800">
              <a:solidFill>
                <a:srgbClr val="6D9EEB"/>
              </a:solidFill>
            </a:endParaRPr>
          </a:p>
        </p:txBody>
      </p:sp>
      <p:sp>
        <p:nvSpPr>
          <p:cNvPr id="1299" name="Google Shape;1299;p68"/>
          <p:cNvSpPr/>
          <p:nvPr/>
        </p:nvSpPr>
        <p:spPr>
          <a:xfrm>
            <a:off x="4146161" y="36598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68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68"/>
          <p:cNvSpPr/>
          <p:nvPr/>
        </p:nvSpPr>
        <p:spPr>
          <a:xfrm>
            <a:off x="3183297" y="209005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68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68"/>
          <p:cNvSpPr/>
          <p:nvPr/>
        </p:nvSpPr>
        <p:spPr>
          <a:xfrm>
            <a:off x="1296620" y="2089756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68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68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8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68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8" name="Google Shape;1308;p68"/>
          <p:cNvCxnSpPr>
            <a:stCxn id="1300" idx="3"/>
          </p:cNvCxnSpPr>
          <p:nvPr/>
        </p:nvCxnSpPr>
        <p:spPr>
          <a:xfrm>
            <a:off x="949825" y="1680700"/>
            <a:ext cx="74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9" name="Google Shape;1309;p68"/>
          <p:cNvCxnSpPr>
            <a:stCxn id="1303" idx="3"/>
          </p:cNvCxnSpPr>
          <p:nvPr/>
        </p:nvCxnSpPr>
        <p:spPr>
          <a:xfrm>
            <a:off x="1748120" y="2213206"/>
            <a:ext cx="554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0" name="Google Shape;1310;p68"/>
          <p:cNvCxnSpPr>
            <a:stCxn id="1300" idx="3"/>
            <a:endCxn id="1303" idx="1"/>
          </p:cNvCxnSpPr>
          <p:nvPr/>
        </p:nvCxnSpPr>
        <p:spPr>
          <a:xfrm>
            <a:off x="949825" y="1680700"/>
            <a:ext cx="346800" cy="532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1" name="Google Shape;1311;p68"/>
          <p:cNvCxnSpPr>
            <a:stCxn id="1300" idx="3"/>
            <a:endCxn id="1304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2" name="Google Shape;1312;p68"/>
          <p:cNvCxnSpPr>
            <a:stCxn id="1300" idx="3"/>
            <a:endCxn id="1306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p68"/>
          <p:cNvSpPr/>
          <p:nvPr/>
        </p:nvSpPr>
        <p:spPr>
          <a:xfrm>
            <a:off x="1296620" y="2241280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4" name="Google Shape;1314;p68"/>
          <p:cNvCxnSpPr>
            <a:stCxn id="1313" idx="3"/>
            <a:endCxn id="1307" idx="1"/>
          </p:cNvCxnSpPr>
          <p:nvPr/>
        </p:nvCxnSpPr>
        <p:spPr>
          <a:xfrm>
            <a:off x="1748120" y="2288980"/>
            <a:ext cx="411900" cy="13710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5" name="Google Shape;1315;p68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68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7" name="Google Shape;1317;p68"/>
          <p:cNvCxnSpPr>
            <a:stCxn id="1315" idx="3"/>
            <a:endCxn id="1307" idx="1"/>
          </p:cNvCxnSpPr>
          <p:nvPr/>
        </p:nvCxnSpPr>
        <p:spPr>
          <a:xfrm>
            <a:off x="1748120" y="2821501"/>
            <a:ext cx="411900" cy="838200"/>
          </a:xfrm>
          <a:prstGeom prst="bentConnector2">
            <a:avLst/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8" name="Google Shape;1318;p68"/>
          <p:cNvCxnSpPr>
            <a:stCxn id="1304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9" name="Google Shape;1319;p68"/>
          <p:cNvCxnSpPr>
            <a:stCxn id="1320" idx="0"/>
            <a:endCxn id="1305" idx="1"/>
          </p:cNvCxnSpPr>
          <p:nvPr/>
        </p:nvCxnSpPr>
        <p:spPr>
          <a:xfrm>
            <a:off x="2753882" y="2745847"/>
            <a:ext cx="4293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1" name="Google Shape;1321;p68"/>
          <p:cNvCxnSpPr>
            <a:endCxn id="1301" idx="1"/>
          </p:cNvCxnSpPr>
          <p:nvPr/>
        </p:nvCxnSpPr>
        <p:spPr>
          <a:xfrm>
            <a:off x="2753397" y="2212902"/>
            <a:ext cx="429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2" name="Google Shape;1322;p68"/>
          <p:cNvCxnSpPr>
            <a:stCxn id="1301" idx="3"/>
            <a:endCxn id="1302" idx="1"/>
          </p:cNvCxnSpPr>
          <p:nvPr/>
        </p:nvCxnSpPr>
        <p:spPr>
          <a:xfrm>
            <a:off x="3634797" y="2213502"/>
            <a:ext cx="429000" cy="5301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3" name="Google Shape;1323;p68"/>
          <p:cNvCxnSpPr>
            <a:endCxn id="1302" idx="1"/>
          </p:cNvCxnSpPr>
          <p:nvPr/>
        </p:nvCxnSpPr>
        <p:spPr>
          <a:xfrm>
            <a:off x="3634420" y="2742948"/>
            <a:ext cx="429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4" name="Google Shape;1324;p68"/>
          <p:cNvCxnSpPr>
            <a:stCxn id="1302" idx="2"/>
            <a:endCxn id="1299" idx="1"/>
          </p:cNvCxnSpPr>
          <p:nvPr/>
        </p:nvCxnSpPr>
        <p:spPr>
          <a:xfrm flipH="1" rot="-5400000">
            <a:off x="3893320" y="3263148"/>
            <a:ext cx="792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25" name="Google Shape;1325;p68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326" name="Google Shape;1326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68"/>
          <p:cNvSpPr/>
          <p:nvPr/>
        </p:nvSpPr>
        <p:spPr>
          <a:xfrm>
            <a:off x="4944145" y="262009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5" name="Google Shape;1335;p68"/>
          <p:cNvCxnSpPr>
            <a:stCxn id="1302" idx="3"/>
            <a:endCxn id="1334" idx="1"/>
          </p:cNvCxnSpPr>
          <p:nvPr/>
        </p:nvCxnSpPr>
        <p:spPr>
          <a:xfrm>
            <a:off x="4515220" y="2743548"/>
            <a:ext cx="4290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6" name="Google Shape;1336;p68"/>
          <p:cNvCxnSpPr>
            <a:endCxn id="1299" idx="1"/>
          </p:cNvCxnSpPr>
          <p:nvPr/>
        </p:nvCxnSpPr>
        <p:spPr>
          <a:xfrm flipH="1" rot="-5400000">
            <a:off x="3501973" y="2872048"/>
            <a:ext cx="792900" cy="78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7" name="Google Shape;1337;p68"/>
          <p:cNvCxnSpPr>
            <a:stCxn id="1334" idx="2"/>
            <a:endCxn id="1299" idx="1"/>
          </p:cNvCxnSpPr>
          <p:nvPr/>
        </p:nvCxnSpPr>
        <p:spPr>
          <a:xfrm rot="5400000">
            <a:off x="4333345" y="2823348"/>
            <a:ext cx="792900" cy="880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D9D2E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38" name="Google Shape;1338;p68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339" name="Google Shape;1339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7" name="Google Shape;1347;p68"/>
          <p:cNvGrpSpPr/>
          <p:nvPr/>
        </p:nvGrpSpPr>
        <p:grpSpPr>
          <a:xfrm>
            <a:off x="2302924" y="2622397"/>
            <a:ext cx="451444" cy="246900"/>
            <a:chOff x="2354049" y="321072"/>
            <a:chExt cx="451444" cy="246900"/>
          </a:xfrm>
        </p:grpSpPr>
        <p:sp>
          <p:nvSpPr>
            <p:cNvPr id="1348" name="Google Shape;1348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68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356" name="Google Shape;1356;p68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8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8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8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8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1" name="Google Shape;1361;p68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2" name="Google Shape;1362;p68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3" name="Google Shape;1363;p68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364" name="Google Shape;1364;p68"/>
          <p:cNvCxnSpPr>
            <a:endCxn id="1357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365" name="Google Shape;1365;p68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1366" name="Google Shape;1366;p68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67" name="Google Shape;1367;p68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8" name="Google Shape;1368;p68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369" name="Google Shape;1369;p68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370" name="Google Shape;1370;p68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71" name="Google Shape;1371;p68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2" name="Google Shape;1372;p68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3" name="Google Shape;1373;p68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68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68"/>
          <p:cNvGrpSpPr/>
          <p:nvPr/>
        </p:nvGrpSpPr>
        <p:grpSpPr>
          <a:xfrm>
            <a:off x="2302824" y="2089747"/>
            <a:ext cx="451444" cy="246900"/>
            <a:chOff x="2354049" y="321072"/>
            <a:chExt cx="451444" cy="246900"/>
          </a:xfrm>
        </p:grpSpPr>
        <p:sp>
          <p:nvSpPr>
            <p:cNvPr id="1376" name="Google Shape;1376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68"/>
          <p:cNvGrpSpPr/>
          <p:nvPr/>
        </p:nvGrpSpPr>
        <p:grpSpPr>
          <a:xfrm>
            <a:off x="1687749" y="1557247"/>
            <a:ext cx="451444" cy="246900"/>
            <a:chOff x="2354049" y="321072"/>
            <a:chExt cx="451444" cy="246900"/>
          </a:xfrm>
        </p:grpSpPr>
        <p:sp>
          <p:nvSpPr>
            <p:cNvPr id="1385" name="Google Shape;1385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68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1394" name="Google Shape;1394;p68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8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8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8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8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8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8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8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68"/>
          <p:cNvSpPr/>
          <p:nvPr/>
        </p:nvSpPr>
        <p:spPr>
          <a:xfrm>
            <a:off x="4063720" y="2620098"/>
            <a:ext cx="451500" cy="2469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4CCCC"/>
                </a:solidFill>
              </a:rPr>
              <a:t>X</a:t>
            </a:r>
            <a:endParaRPr b="1" sz="800">
              <a:solidFill>
                <a:srgbClr val="F4CCCC"/>
              </a:solidFill>
            </a:endParaRPr>
          </a:p>
        </p:txBody>
      </p:sp>
      <p:sp>
        <p:nvSpPr>
          <p:cNvPr id="1403" name="Google Shape;1403;p68"/>
          <p:cNvSpPr/>
          <p:nvPr/>
        </p:nvSpPr>
        <p:spPr>
          <a:xfrm>
            <a:off x="2016490" y="3659839"/>
            <a:ext cx="287224" cy="257673"/>
          </a:xfrm>
          <a:prstGeom prst="flowChartMagneticDisk">
            <a:avLst/>
          </a:prstGeom>
          <a:solidFill>
            <a:srgbClr val="EA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68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405" name="Google Shape;1405;p68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8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8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8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8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0" name="Google Shape;1410;p68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1" name="Google Shape;1411;p68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12" name="Google Shape;1412;p68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13" name="Google Shape;1413;p68"/>
          <p:cNvGrpSpPr/>
          <p:nvPr/>
        </p:nvGrpSpPr>
        <p:grpSpPr>
          <a:xfrm>
            <a:off x="1687749" y="1557247"/>
            <a:ext cx="451444" cy="246900"/>
            <a:chOff x="6298074" y="1310347"/>
            <a:chExt cx="451444" cy="246900"/>
          </a:xfrm>
        </p:grpSpPr>
        <p:sp>
          <p:nvSpPr>
            <p:cNvPr id="1414" name="Google Shape;1414;p68"/>
            <p:cNvSpPr/>
            <p:nvPr/>
          </p:nvSpPr>
          <p:spPr>
            <a:xfrm>
              <a:off x="6298074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8"/>
            <p:cNvSpPr/>
            <p:nvPr/>
          </p:nvSpPr>
          <p:spPr>
            <a:xfrm>
              <a:off x="6683219" y="1310347"/>
              <a:ext cx="66300" cy="246900"/>
            </a:xfrm>
            <a:prstGeom prst="rect">
              <a:avLst/>
            </a:prstGeom>
            <a:solidFill>
              <a:srgbClr val="FFE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8"/>
            <p:cNvSpPr/>
            <p:nvPr/>
          </p:nvSpPr>
          <p:spPr>
            <a:xfrm>
              <a:off x="6375103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8"/>
            <p:cNvSpPr/>
            <p:nvPr/>
          </p:nvSpPr>
          <p:spPr>
            <a:xfrm>
              <a:off x="6452132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8"/>
            <p:cNvSpPr/>
            <p:nvPr/>
          </p:nvSpPr>
          <p:spPr>
            <a:xfrm>
              <a:off x="6529161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8"/>
            <p:cNvSpPr/>
            <p:nvPr/>
          </p:nvSpPr>
          <p:spPr>
            <a:xfrm>
              <a:off x="6606190" y="1310347"/>
              <a:ext cx="66300" cy="2469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8"/>
            <p:cNvSpPr/>
            <p:nvPr/>
          </p:nvSpPr>
          <p:spPr>
            <a:xfrm rot="5400000">
              <a:off x="6665782" y="1401397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8"/>
            <p:cNvSpPr/>
            <p:nvPr/>
          </p:nvSpPr>
          <p:spPr>
            <a:xfrm rot="5400000">
              <a:off x="6280265" y="1401547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2" name="Google Shape;1422;p68"/>
          <p:cNvCxnSpPr/>
          <p:nvPr/>
        </p:nvCxnSpPr>
        <p:spPr>
          <a:xfrm>
            <a:off x="2142597" y="1680702"/>
            <a:ext cx="1040700" cy="532800"/>
          </a:xfrm>
          <a:prstGeom prst="bentConnector3">
            <a:avLst>
              <a:gd fmla="val 76468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68"/>
          <p:cNvCxnSpPr/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-11099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69"/>
          <p:cNvSpPr/>
          <p:nvPr/>
        </p:nvSpPr>
        <p:spPr>
          <a:xfrm>
            <a:off x="340125" y="1244400"/>
            <a:ext cx="5359200" cy="3260400"/>
          </a:xfrm>
          <a:prstGeom prst="roundRect">
            <a:avLst>
              <a:gd fmla="val 2093" name="adj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3C47D"/>
                </a:solidFill>
              </a:rPr>
              <a:t>YOUR ENVIRONMENT, YOUR CODE</a:t>
            </a:r>
            <a:endParaRPr b="1" sz="1200">
              <a:solidFill>
                <a:srgbClr val="93C47D"/>
              </a:solidFill>
            </a:endParaRPr>
          </a:p>
        </p:txBody>
      </p:sp>
      <p:sp>
        <p:nvSpPr>
          <p:cNvPr id="1429" name="Google Shape;1429;p69"/>
          <p:cNvSpPr txBox="1"/>
          <p:nvPr>
            <p:ph type="title"/>
          </p:nvPr>
        </p:nvSpPr>
        <p:spPr>
          <a:xfrm>
            <a:off x="3008275" y="292625"/>
            <a:ext cx="5823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Temporal: a better way!</a:t>
            </a:r>
            <a:endParaRPr/>
          </a:p>
        </p:txBody>
      </p:sp>
      <p:sp>
        <p:nvSpPr>
          <p:cNvPr id="1430" name="Google Shape;143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1" name="Google Shape;1431;p69"/>
          <p:cNvSpPr/>
          <p:nvPr/>
        </p:nvSpPr>
        <p:spPr>
          <a:xfrm>
            <a:off x="3778598" y="36598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69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69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69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69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6" name="Google Shape;1436;p69"/>
          <p:cNvCxnSpPr>
            <a:stCxn id="1432" idx="3"/>
            <a:endCxn id="1434" idx="1"/>
          </p:cNvCxnSpPr>
          <p:nvPr/>
        </p:nvCxnSpPr>
        <p:spPr>
          <a:xfrm>
            <a:off x="949825" y="1680700"/>
            <a:ext cx="2233500" cy="1065300"/>
          </a:xfrm>
          <a:prstGeom prst="bentConnector3">
            <a:avLst>
              <a:gd fmla="val 91531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7" name="Google Shape;1437;p69"/>
          <p:cNvCxnSpPr>
            <a:stCxn id="1432" idx="3"/>
            <a:endCxn id="1433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8" name="Google Shape;1438;p69"/>
          <p:cNvCxnSpPr>
            <a:stCxn id="1432" idx="3"/>
            <a:endCxn id="1435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9" name="Google Shape;1439;p69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69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1" name="Google Shape;1441;p69"/>
          <p:cNvCxnSpPr>
            <a:stCxn id="1433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2" name="Google Shape;1442;p69"/>
          <p:cNvCxnSpPr>
            <a:stCxn id="1443" idx="0"/>
            <a:endCxn id="1434" idx="1"/>
          </p:cNvCxnSpPr>
          <p:nvPr/>
        </p:nvCxnSpPr>
        <p:spPr>
          <a:xfrm>
            <a:off x="2753257" y="2746147"/>
            <a:ext cx="4299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4" name="Google Shape;1444;p69"/>
          <p:cNvCxnSpPr>
            <a:endCxn id="1431" idx="1"/>
          </p:cNvCxnSpPr>
          <p:nvPr/>
        </p:nvCxnSpPr>
        <p:spPr>
          <a:xfrm flipH="1" rot="-5400000">
            <a:off x="3324010" y="3061648"/>
            <a:ext cx="835500" cy="36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45" name="Google Shape;1445;p69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446" name="Google Shape;1446;p69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9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9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9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9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1" name="Google Shape;1451;p69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2" name="Google Shape;1452;p69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3" name="Google Shape;1453;p69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54" name="Google Shape;1454;p69"/>
          <p:cNvCxnSpPr>
            <a:endCxn id="1447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455" name="Google Shape;1455;p69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1456" name="Google Shape;1456;p69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7" name="Google Shape;1457;p69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58" name="Google Shape;1458;p69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59" name="Google Shape;1459;p69"/>
          <p:cNvCxnSpPr>
            <a:endCxn id="1432" idx="2"/>
          </p:cNvCxnSpPr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-110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0" name="Google Shape;1460;p69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69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69"/>
          <p:cNvSpPr/>
          <p:nvPr/>
        </p:nvSpPr>
        <p:spPr>
          <a:xfrm>
            <a:off x="6298925" y="1704650"/>
            <a:ext cx="2389500" cy="1464900"/>
          </a:xfrm>
          <a:prstGeom prst="roundRect">
            <a:avLst>
              <a:gd fmla="val 3775" name="adj"/>
            </a:avLst>
          </a:prstGeom>
          <a:solidFill>
            <a:srgbClr val="000000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-font-curve-dark-fit.png" id="1463" name="Google Shape;1463;p69"/>
          <p:cNvPicPr preferRelativeResize="0"/>
          <p:nvPr/>
        </p:nvPicPr>
        <p:blipFill rotWithShape="1">
          <a:blip r:embed="rId3">
            <a:alphaModFix/>
          </a:blip>
          <a:srcRect b="0" l="0" r="73069" t="0"/>
          <a:stretch/>
        </p:blipFill>
        <p:spPr>
          <a:xfrm>
            <a:off x="6377600" y="1786800"/>
            <a:ext cx="214752" cy="19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69"/>
          <p:cNvSpPr txBox="1"/>
          <p:nvPr/>
        </p:nvSpPr>
        <p:spPr>
          <a:xfrm>
            <a:off x="6527250" y="1786800"/>
            <a:ext cx="2071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Temporal Server </a:t>
            </a:r>
            <a:endParaRPr b="1" sz="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5" name="Google Shape;1465;p69"/>
          <p:cNvSpPr/>
          <p:nvPr/>
        </p:nvSpPr>
        <p:spPr>
          <a:xfrm>
            <a:off x="7142575" y="2064500"/>
            <a:ext cx="697800" cy="1025100"/>
          </a:xfrm>
          <a:prstGeom prst="roundRect">
            <a:avLst>
              <a:gd fmla="val 6107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Event History &amp; State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466" name="Google Shape;1466;p69"/>
          <p:cNvSpPr/>
          <p:nvPr/>
        </p:nvSpPr>
        <p:spPr>
          <a:xfrm>
            <a:off x="7227675" y="2453800"/>
            <a:ext cx="531900" cy="535896"/>
          </a:xfrm>
          <a:prstGeom prst="flowChartDocumen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69"/>
          <p:cNvGrpSpPr/>
          <p:nvPr/>
        </p:nvGrpSpPr>
        <p:grpSpPr>
          <a:xfrm>
            <a:off x="7275124" y="2496332"/>
            <a:ext cx="428760" cy="0"/>
            <a:chOff x="7408550" y="2530700"/>
            <a:chExt cx="474450" cy="0"/>
          </a:xfrm>
        </p:grpSpPr>
        <p:cxnSp>
          <p:nvCxnSpPr>
            <p:cNvPr id="1468" name="Google Shape;1468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69" name="Google Shape;1469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0" name="Google Shape;1470;p69"/>
          <p:cNvGrpSpPr/>
          <p:nvPr/>
        </p:nvGrpSpPr>
        <p:grpSpPr>
          <a:xfrm>
            <a:off x="7275112" y="2533229"/>
            <a:ext cx="428760" cy="0"/>
            <a:chOff x="7408550" y="2530700"/>
            <a:chExt cx="474450" cy="0"/>
          </a:xfrm>
        </p:grpSpPr>
        <p:cxnSp>
          <p:nvCxnSpPr>
            <p:cNvPr id="1471" name="Google Shape;1471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2" name="Google Shape;1472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3" name="Google Shape;1473;p69"/>
          <p:cNvGrpSpPr/>
          <p:nvPr/>
        </p:nvGrpSpPr>
        <p:grpSpPr>
          <a:xfrm>
            <a:off x="7275124" y="2566183"/>
            <a:ext cx="428760" cy="0"/>
            <a:chOff x="7408550" y="2530700"/>
            <a:chExt cx="474450" cy="0"/>
          </a:xfrm>
        </p:grpSpPr>
        <p:cxnSp>
          <p:nvCxnSpPr>
            <p:cNvPr id="1474" name="Google Shape;1474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5" name="Google Shape;1475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6" name="Google Shape;1476;p69"/>
          <p:cNvGrpSpPr/>
          <p:nvPr/>
        </p:nvGrpSpPr>
        <p:grpSpPr>
          <a:xfrm>
            <a:off x="7275112" y="2603080"/>
            <a:ext cx="428760" cy="0"/>
            <a:chOff x="7408550" y="2530700"/>
            <a:chExt cx="474450" cy="0"/>
          </a:xfrm>
        </p:grpSpPr>
        <p:cxnSp>
          <p:nvCxnSpPr>
            <p:cNvPr id="1477" name="Google Shape;1477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8" name="Google Shape;1478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79" name="Google Shape;1479;p69"/>
          <p:cNvGrpSpPr/>
          <p:nvPr/>
        </p:nvGrpSpPr>
        <p:grpSpPr>
          <a:xfrm>
            <a:off x="7275124" y="2636035"/>
            <a:ext cx="428760" cy="0"/>
            <a:chOff x="7408550" y="2530700"/>
            <a:chExt cx="474450" cy="0"/>
          </a:xfrm>
        </p:grpSpPr>
        <p:cxnSp>
          <p:nvCxnSpPr>
            <p:cNvPr id="1480" name="Google Shape;1480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2" name="Google Shape;1482;p69"/>
          <p:cNvGrpSpPr/>
          <p:nvPr/>
        </p:nvGrpSpPr>
        <p:grpSpPr>
          <a:xfrm>
            <a:off x="7275112" y="2672931"/>
            <a:ext cx="428760" cy="0"/>
            <a:chOff x="7408550" y="2530700"/>
            <a:chExt cx="474450" cy="0"/>
          </a:xfrm>
        </p:grpSpPr>
        <p:cxnSp>
          <p:nvCxnSpPr>
            <p:cNvPr id="1483" name="Google Shape;1483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5" name="Google Shape;1485;p69"/>
          <p:cNvGrpSpPr/>
          <p:nvPr/>
        </p:nvGrpSpPr>
        <p:grpSpPr>
          <a:xfrm>
            <a:off x="7275124" y="2705886"/>
            <a:ext cx="428760" cy="0"/>
            <a:chOff x="7408550" y="2530700"/>
            <a:chExt cx="474450" cy="0"/>
          </a:xfrm>
        </p:grpSpPr>
        <p:cxnSp>
          <p:nvCxnSpPr>
            <p:cNvPr id="1486" name="Google Shape;1486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7" name="Google Shape;1487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88" name="Google Shape;1488;p69"/>
          <p:cNvGrpSpPr/>
          <p:nvPr/>
        </p:nvGrpSpPr>
        <p:grpSpPr>
          <a:xfrm>
            <a:off x="7275112" y="2742782"/>
            <a:ext cx="428760" cy="0"/>
            <a:chOff x="7408550" y="2530700"/>
            <a:chExt cx="474450" cy="0"/>
          </a:xfrm>
        </p:grpSpPr>
        <p:cxnSp>
          <p:nvCxnSpPr>
            <p:cNvPr id="1489" name="Google Shape;1489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0" name="Google Shape;1490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1" name="Google Shape;1491;p69"/>
          <p:cNvGrpSpPr/>
          <p:nvPr/>
        </p:nvGrpSpPr>
        <p:grpSpPr>
          <a:xfrm>
            <a:off x="7275124" y="2775737"/>
            <a:ext cx="428760" cy="0"/>
            <a:chOff x="7408550" y="2530700"/>
            <a:chExt cx="474450" cy="0"/>
          </a:xfrm>
        </p:grpSpPr>
        <p:cxnSp>
          <p:nvCxnSpPr>
            <p:cNvPr id="1492" name="Google Shape;1492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3" name="Google Shape;1493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4" name="Google Shape;1494;p69"/>
          <p:cNvGrpSpPr/>
          <p:nvPr/>
        </p:nvGrpSpPr>
        <p:grpSpPr>
          <a:xfrm>
            <a:off x="7275112" y="2812634"/>
            <a:ext cx="428760" cy="0"/>
            <a:chOff x="7408550" y="2530700"/>
            <a:chExt cx="474450" cy="0"/>
          </a:xfrm>
        </p:grpSpPr>
        <p:cxnSp>
          <p:nvCxnSpPr>
            <p:cNvPr id="1495" name="Google Shape;1495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6" name="Google Shape;1496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97" name="Google Shape;1497;p69"/>
          <p:cNvGrpSpPr/>
          <p:nvPr/>
        </p:nvGrpSpPr>
        <p:grpSpPr>
          <a:xfrm>
            <a:off x="7275124" y="2845588"/>
            <a:ext cx="428760" cy="0"/>
            <a:chOff x="7408550" y="2530700"/>
            <a:chExt cx="474450" cy="0"/>
          </a:xfrm>
        </p:grpSpPr>
        <p:cxnSp>
          <p:nvCxnSpPr>
            <p:cNvPr id="1498" name="Google Shape;1498;p69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9" name="Google Shape;1499;p69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00" name="Google Shape;1500;p69"/>
          <p:cNvSpPr/>
          <p:nvPr/>
        </p:nvSpPr>
        <p:spPr>
          <a:xfrm>
            <a:off x="6383900" y="2064500"/>
            <a:ext cx="697800" cy="1025100"/>
          </a:xfrm>
          <a:prstGeom prst="roundRect">
            <a:avLst>
              <a:gd fmla="val 4639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Workflow Management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01" name="Google Shape;1501;p69"/>
          <p:cNvSpPr/>
          <p:nvPr/>
        </p:nvSpPr>
        <p:spPr>
          <a:xfrm>
            <a:off x="7320418" y="2478642"/>
            <a:ext cx="18600" cy="38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69"/>
          <p:cNvSpPr/>
          <p:nvPr/>
        </p:nvSpPr>
        <p:spPr>
          <a:xfrm>
            <a:off x="7359571" y="2479467"/>
            <a:ext cx="18600" cy="38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69"/>
          <p:cNvSpPr/>
          <p:nvPr/>
        </p:nvSpPr>
        <p:spPr>
          <a:xfrm>
            <a:off x="7901250" y="2064500"/>
            <a:ext cx="697800" cy="1025100"/>
          </a:xfrm>
          <a:prstGeom prst="roundRect">
            <a:avLst>
              <a:gd fmla="val 6107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Query &amp; Manage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04" name="Google Shape;1504;p69"/>
          <p:cNvSpPr/>
          <p:nvPr/>
        </p:nvSpPr>
        <p:spPr>
          <a:xfrm>
            <a:off x="7966805" y="2454704"/>
            <a:ext cx="565200" cy="555900"/>
          </a:xfrm>
          <a:prstGeom prst="roundRect">
            <a:avLst>
              <a:gd fmla="val 499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69"/>
          <p:cNvSpPr/>
          <p:nvPr/>
        </p:nvSpPr>
        <p:spPr>
          <a:xfrm>
            <a:off x="7982650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69"/>
          <p:cNvSpPr/>
          <p:nvPr/>
        </p:nvSpPr>
        <p:spPr>
          <a:xfrm>
            <a:off x="8013785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69"/>
          <p:cNvSpPr/>
          <p:nvPr/>
        </p:nvSpPr>
        <p:spPr>
          <a:xfrm>
            <a:off x="8043897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69"/>
          <p:cNvSpPr/>
          <p:nvPr/>
        </p:nvSpPr>
        <p:spPr>
          <a:xfrm>
            <a:off x="7975600" y="2510700"/>
            <a:ext cx="548100" cy="489900"/>
          </a:xfrm>
          <a:prstGeom prst="roundRect">
            <a:avLst>
              <a:gd fmla="val 4998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9" name="Google Shape;1509;p69"/>
          <p:cNvGrpSpPr/>
          <p:nvPr/>
        </p:nvGrpSpPr>
        <p:grpSpPr>
          <a:xfrm>
            <a:off x="7995800" y="2539523"/>
            <a:ext cx="493823" cy="33600"/>
            <a:chOff x="3942175" y="2870473"/>
            <a:chExt cx="493823" cy="33600"/>
          </a:xfrm>
        </p:grpSpPr>
        <p:sp>
          <p:nvSpPr>
            <p:cNvPr id="1510" name="Google Shape;1510;p69"/>
            <p:cNvSpPr/>
            <p:nvPr/>
          </p:nvSpPr>
          <p:spPr>
            <a:xfrm>
              <a:off x="3942175" y="2870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1" name="Google Shape;1511;p69"/>
            <p:cNvCxnSpPr/>
            <p:nvPr/>
          </p:nvCxnSpPr>
          <p:spPr>
            <a:xfrm>
              <a:off x="4123257" y="2887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2" name="Google Shape;1512;p69"/>
            <p:cNvCxnSpPr/>
            <p:nvPr/>
          </p:nvCxnSpPr>
          <p:spPr>
            <a:xfrm>
              <a:off x="4357398" y="2887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3" name="Google Shape;1513;p69"/>
          <p:cNvGrpSpPr/>
          <p:nvPr/>
        </p:nvGrpSpPr>
        <p:grpSpPr>
          <a:xfrm>
            <a:off x="7995800" y="2607585"/>
            <a:ext cx="493823" cy="33600"/>
            <a:chOff x="3942175" y="2946673"/>
            <a:chExt cx="493823" cy="33600"/>
          </a:xfrm>
        </p:grpSpPr>
        <p:sp>
          <p:nvSpPr>
            <p:cNvPr id="1514" name="Google Shape;1514;p69"/>
            <p:cNvSpPr/>
            <p:nvPr/>
          </p:nvSpPr>
          <p:spPr>
            <a:xfrm>
              <a:off x="3942175" y="29466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5" name="Google Shape;1515;p69"/>
            <p:cNvCxnSpPr/>
            <p:nvPr/>
          </p:nvCxnSpPr>
          <p:spPr>
            <a:xfrm>
              <a:off x="4123257" y="29634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6" name="Google Shape;1516;p69"/>
            <p:cNvCxnSpPr/>
            <p:nvPr/>
          </p:nvCxnSpPr>
          <p:spPr>
            <a:xfrm>
              <a:off x="4357398" y="29634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7" name="Google Shape;1517;p69"/>
          <p:cNvGrpSpPr/>
          <p:nvPr/>
        </p:nvGrpSpPr>
        <p:grpSpPr>
          <a:xfrm>
            <a:off x="7995800" y="2675648"/>
            <a:ext cx="493823" cy="33600"/>
            <a:chOff x="3942175" y="3022873"/>
            <a:chExt cx="493823" cy="33600"/>
          </a:xfrm>
        </p:grpSpPr>
        <p:sp>
          <p:nvSpPr>
            <p:cNvPr id="1518" name="Google Shape;1518;p69"/>
            <p:cNvSpPr/>
            <p:nvPr/>
          </p:nvSpPr>
          <p:spPr>
            <a:xfrm>
              <a:off x="3942175" y="30228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9" name="Google Shape;1519;p69"/>
            <p:cNvCxnSpPr/>
            <p:nvPr/>
          </p:nvCxnSpPr>
          <p:spPr>
            <a:xfrm>
              <a:off x="4123257" y="30396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0" name="Google Shape;1520;p69"/>
            <p:cNvCxnSpPr/>
            <p:nvPr/>
          </p:nvCxnSpPr>
          <p:spPr>
            <a:xfrm>
              <a:off x="4357398" y="30396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1" name="Google Shape;1521;p69"/>
          <p:cNvGrpSpPr/>
          <p:nvPr/>
        </p:nvGrpSpPr>
        <p:grpSpPr>
          <a:xfrm>
            <a:off x="7995800" y="2743710"/>
            <a:ext cx="493823" cy="33600"/>
            <a:chOff x="3942175" y="3099073"/>
            <a:chExt cx="493823" cy="33600"/>
          </a:xfrm>
        </p:grpSpPr>
        <p:sp>
          <p:nvSpPr>
            <p:cNvPr id="1522" name="Google Shape;1522;p69"/>
            <p:cNvSpPr/>
            <p:nvPr/>
          </p:nvSpPr>
          <p:spPr>
            <a:xfrm>
              <a:off x="3942175" y="30990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3" name="Google Shape;1523;p69"/>
            <p:cNvCxnSpPr/>
            <p:nvPr/>
          </p:nvCxnSpPr>
          <p:spPr>
            <a:xfrm>
              <a:off x="4123257" y="31158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4" name="Google Shape;1524;p69"/>
            <p:cNvCxnSpPr/>
            <p:nvPr/>
          </p:nvCxnSpPr>
          <p:spPr>
            <a:xfrm>
              <a:off x="4357398" y="31158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5" name="Google Shape;1525;p69"/>
          <p:cNvGrpSpPr/>
          <p:nvPr/>
        </p:nvGrpSpPr>
        <p:grpSpPr>
          <a:xfrm>
            <a:off x="7995800" y="2811773"/>
            <a:ext cx="493823" cy="33600"/>
            <a:chOff x="3942175" y="3175273"/>
            <a:chExt cx="493823" cy="33600"/>
          </a:xfrm>
        </p:grpSpPr>
        <p:sp>
          <p:nvSpPr>
            <p:cNvPr id="1526" name="Google Shape;1526;p69"/>
            <p:cNvSpPr/>
            <p:nvPr/>
          </p:nvSpPr>
          <p:spPr>
            <a:xfrm>
              <a:off x="3942175" y="31752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7" name="Google Shape;1527;p69"/>
            <p:cNvCxnSpPr/>
            <p:nvPr/>
          </p:nvCxnSpPr>
          <p:spPr>
            <a:xfrm>
              <a:off x="4123257" y="31920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8" name="Google Shape;1528;p69"/>
            <p:cNvCxnSpPr/>
            <p:nvPr/>
          </p:nvCxnSpPr>
          <p:spPr>
            <a:xfrm>
              <a:off x="4357398" y="31920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29" name="Google Shape;1529;p69"/>
          <p:cNvGrpSpPr/>
          <p:nvPr/>
        </p:nvGrpSpPr>
        <p:grpSpPr>
          <a:xfrm>
            <a:off x="7995800" y="2879835"/>
            <a:ext cx="493823" cy="33600"/>
            <a:chOff x="3942175" y="3251473"/>
            <a:chExt cx="493823" cy="33600"/>
          </a:xfrm>
        </p:grpSpPr>
        <p:sp>
          <p:nvSpPr>
            <p:cNvPr id="1530" name="Google Shape;1530;p69"/>
            <p:cNvSpPr/>
            <p:nvPr/>
          </p:nvSpPr>
          <p:spPr>
            <a:xfrm>
              <a:off x="3942175" y="3251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1" name="Google Shape;1531;p69"/>
            <p:cNvCxnSpPr/>
            <p:nvPr/>
          </p:nvCxnSpPr>
          <p:spPr>
            <a:xfrm>
              <a:off x="4123257" y="3268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2" name="Google Shape;1532;p69"/>
            <p:cNvCxnSpPr/>
            <p:nvPr/>
          </p:nvCxnSpPr>
          <p:spPr>
            <a:xfrm>
              <a:off x="4357398" y="3268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3" name="Google Shape;1533;p69"/>
          <p:cNvGrpSpPr/>
          <p:nvPr/>
        </p:nvGrpSpPr>
        <p:grpSpPr>
          <a:xfrm>
            <a:off x="7995800" y="2947898"/>
            <a:ext cx="493823" cy="33600"/>
            <a:chOff x="3942175" y="3251473"/>
            <a:chExt cx="493823" cy="33600"/>
          </a:xfrm>
        </p:grpSpPr>
        <p:sp>
          <p:nvSpPr>
            <p:cNvPr id="1534" name="Google Shape;1534;p69"/>
            <p:cNvSpPr/>
            <p:nvPr/>
          </p:nvSpPr>
          <p:spPr>
            <a:xfrm>
              <a:off x="3942175" y="3251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35" name="Google Shape;1535;p69"/>
            <p:cNvCxnSpPr/>
            <p:nvPr/>
          </p:nvCxnSpPr>
          <p:spPr>
            <a:xfrm>
              <a:off x="4123257" y="3268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6" name="Google Shape;1536;p69"/>
            <p:cNvCxnSpPr/>
            <p:nvPr/>
          </p:nvCxnSpPr>
          <p:spPr>
            <a:xfrm>
              <a:off x="4357398" y="3268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7" name="Google Shape;1537;p69"/>
          <p:cNvSpPr/>
          <p:nvPr/>
        </p:nvSpPr>
        <p:spPr>
          <a:xfrm>
            <a:off x="7400701" y="2812625"/>
            <a:ext cx="451500" cy="322625"/>
          </a:xfrm>
          <a:prstGeom prst="flowChartMagneticDisk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99815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538" name="Google Shape;1538;p69"/>
          <p:cNvCxnSpPr>
            <a:stCxn id="1539" idx="2"/>
            <a:endCxn id="1540" idx="1"/>
          </p:cNvCxnSpPr>
          <p:nvPr/>
        </p:nvCxnSpPr>
        <p:spPr>
          <a:xfrm flipH="1" rot="-5400000">
            <a:off x="2471688" y="168850"/>
            <a:ext cx="163200" cy="34341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1" name="Google Shape;1541;p69"/>
          <p:cNvSpPr/>
          <p:nvPr/>
        </p:nvSpPr>
        <p:spPr>
          <a:xfrm>
            <a:off x="497613" y="168070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69"/>
          <p:cNvSpPr/>
          <p:nvPr/>
        </p:nvSpPr>
        <p:spPr>
          <a:xfrm>
            <a:off x="721938" y="168070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69"/>
          <p:cNvSpPr/>
          <p:nvPr/>
        </p:nvSpPr>
        <p:spPr>
          <a:xfrm>
            <a:off x="4407775" y="1813175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43" name="Google Shape;1543;p69"/>
          <p:cNvSpPr/>
          <p:nvPr/>
        </p:nvSpPr>
        <p:spPr>
          <a:xfrm>
            <a:off x="4352113" y="1759625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44" name="Google Shape;1544;p69"/>
          <p:cNvSpPr/>
          <p:nvPr/>
        </p:nvSpPr>
        <p:spPr>
          <a:xfrm>
            <a:off x="4298313" y="1704650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 Fleet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540" name="Google Shape;1540;p69"/>
          <p:cNvSpPr/>
          <p:nvPr/>
        </p:nvSpPr>
        <p:spPr>
          <a:xfrm>
            <a:off x="4270200" y="1840775"/>
            <a:ext cx="96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5" name="Google Shape;1545;p69"/>
          <p:cNvCxnSpPr>
            <a:stCxn id="1435" idx="0"/>
          </p:cNvCxnSpPr>
          <p:nvPr/>
        </p:nvCxnSpPr>
        <p:spPr>
          <a:xfrm rot="-5400000">
            <a:off x="2586920" y="1935708"/>
            <a:ext cx="154500" cy="22836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69"/>
          <p:cNvCxnSpPr>
            <a:endCxn id="1434" idx="0"/>
          </p:cNvCxnSpPr>
          <p:nvPr/>
        </p:nvCxnSpPr>
        <p:spPr>
          <a:xfrm flipH="1">
            <a:off x="3409047" y="1967210"/>
            <a:ext cx="800700" cy="6552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7" name="Google Shape;1547;p69"/>
          <p:cNvSpPr/>
          <p:nvPr/>
        </p:nvSpPr>
        <p:spPr>
          <a:xfrm>
            <a:off x="1296625" y="2795200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69"/>
          <p:cNvSpPr/>
          <p:nvPr/>
        </p:nvSpPr>
        <p:spPr>
          <a:xfrm>
            <a:off x="5484300" y="2008550"/>
            <a:ext cx="782700" cy="1605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6AA84F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9" name="Google Shape;1549;p69"/>
          <p:cNvGrpSpPr/>
          <p:nvPr/>
        </p:nvGrpSpPr>
        <p:grpSpPr>
          <a:xfrm>
            <a:off x="4365607" y="1920747"/>
            <a:ext cx="139602" cy="127298"/>
            <a:chOff x="1739398" y="2693300"/>
            <a:chExt cx="191577" cy="174000"/>
          </a:xfrm>
        </p:grpSpPr>
        <p:sp>
          <p:nvSpPr>
            <p:cNvPr id="1550" name="Google Shape;1550;p69"/>
            <p:cNvSpPr/>
            <p:nvPr/>
          </p:nvSpPr>
          <p:spPr>
            <a:xfrm>
              <a:off x="1755775" y="2693300"/>
              <a:ext cx="175200" cy="1740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9"/>
            <p:cNvSpPr/>
            <p:nvPr/>
          </p:nvSpPr>
          <p:spPr>
            <a:xfrm rot="717395">
              <a:off x="1747923" y="2755699"/>
              <a:ext cx="26065" cy="26653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9"/>
            <p:cNvSpPr/>
            <p:nvPr/>
          </p:nvSpPr>
          <p:spPr>
            <a:xfrm rot="-559416">
              <a:off x="1745664" y="2759410"/>
              <a:ext cx="20369" cy="45325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9"/>
            <p:cNvSpPr/>
            <p:nvPr/>
          </p:nvSpPr>
          <p:spPr>
            <a:xfrm rot="-504741">
              <a:off x="1742467" y="2783045"/>
              <a:ext cx="43063" cy="46669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4" name="Google Shape;1554;p69"/>
          <p:cNvSpPr/>
          <p:nvPr/>
        </p:nvSpPr>
        <p:spPr>
          <a:xfrm>
            <a:off x="3183300" y="275605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grpSp>
        <p:nvGrpSpPr>
          <p:cNvPr id="1555" name="Google Shape;1555;p69"/>
          <p:cNvGrpSpPr/>
          <p:nvPr/>
        </p:nvGrpSpPr>
        <p:grpSpPr>
          <a:xfrm>
            <a:off x="4822713" y="1928177"/>
            <a:ext cx="214737" cy="127297"/>
            <a:chOff x="1526550" y="2774125"/>
            <a:chExt cx="261269" cy="160425"/>
          </a:xfrm>
        </p:grpSpPr>
        <p:sp>
          <p:nvSpPr>
            <p:cNvPr id="1556" name="Google Shape;1556;p69"/>
            <p:cNvSpPr/>
            <p:nvPr/>
          </p:nvSpPr>
          <p:spPr>
            <a:xfrm>
              <a:off x="1526550" y="2774125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9"/>
            <p:cNvSpPr/>
            <p:nvPr/>
          </p:nvSpPr>
          <p:spPr>
            <a:xfrm>
              <a:off x="1589933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9"/>
            <p:cNvSpPr/>
            <p:nvPr/>
          </p:nvSpPr>
          <p:spPr>
            <a:xfrm>
              <a:off x="1647410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9"/>
            <p:cNvSpPr/>
            <p:nvPr/>
          </p:nvSpPr>
          <p:spPr>
            <a:xfrm>
              <a:off x="1731719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0" name="Google Shape;1560;p69"/>
            <p:cNvCxnSpPr>
              <a:stCxn id="1556" idx="3"/>
              <a:endCxn id="1557" idx="0"/>
            </p:cNvCxnSpPr>
            <p:nvPr/>
          </p:nvCxnSpPr>
          <p:spPr>
            <a:xfrm>
              <a:off x="1582650" y="2806375"/>
              <a:ext cx="35400" cy="636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1" name="Google Shape;1561;p69"/>
            <p:cNvCxnSpPr>
              <a:stCxn id="1558" idx="3"/>
              <a:endCxn id="1559" idx="1"/>
            </p:cNvCxnSpPr>
            <p:nvPr/>
          </p:nvCxnSpPr>
          <p:spPr>
            <a:xfrm>
              <a:off x="1703510" y="2902300"/>
              <a:ext cx="28200" cy="6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2" name="Google Shape;1562;p69"/>
          <p:cNvGrpSpPr/>
          <p:nvPr/>
        </p:nvGrpSpPr>
        <p:grpSpPr>
          <a:xfrm>
            <a:off x="5127128" y="1913654"/>
            <a:ext cx="146520" cy="141498"/>
            <a:chOff x="3869973" y="10810397"/>
            <a:chExt cx="146491" cy="133124"/>
          </a:xfrm>
        </p:grpSpPr>
        <p:sp>
          <p:nvSpPr>
            <p:cNvPr id="1563" name="Google Shape;1563;p69"/>
            <p:cNvSpPr/>
            <p:nvPr/>
          </p:nvSpPr>
          <p:spPr>
            <a:xfrm>
              <a:off x="3917127" y="10810397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9"/>
            <p:cNvSpPr/>
            <p:nvPr/>
          </p:nvSpPr>
          <p:spPr>
            <a:xfrm>
              <a:off x="3869973" y="10891021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9"/>
            <p:cNvSpPr/>
            <p:nvPr/>
          </p:nvSpPr>
          <p:spPr>
            <a:xfrm>
              <a:off x="3960664" y="10891021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6" name="Google Shape;1566;p69"/>
            <p:cNvCxnSpPr/>
            <p:nvPr/>
          </p:nvCxnSpPr>
          <p:spPr>
            <a:xfrm flipH="1">
              <a:off x="3908265" y="10863145"/>
              <a:ext cx="21900" cy="28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7" name="Google Shape;1567;p69"/>
            <p:cNvCxnSpPr/>
            <p:nvPr/>
          </p:nvCxnSpPr>
          <p:spPr>
            <a:xfrm>
              <a:off x="3956068" y="10862705"/>
              <a:ext cx="21900" cy="28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8" name="Google Shape;1568;p69"/>
            <p:cNvCxnSpPr>
              <a:stCxn id="1564" idx="6"/>
              <a:endCxn id="1565" idx="2"/>
            </p:cNvCxnSpPr>
            <p:nvPr/>
          </p:nvCxnSpPr>
          <p:spPr>
            <a:xfrm>
              <a:off x="3925773" y="10917271"/>
              <a:ext cx="34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69" name="Google Shape;1569;p69"/>
          <p:cNvGrpSpPr/>
          <p:nvPr/>
        </p:nvGrpSpPr>
        <p:grpSpPr>
          <a:xfrm>
            <a:off x="4592655" y="1917800"/>
            <a:ext cx="128281" cy="133199"/>
            <a:chOff x="1603375" y="2529075"/>
            <a:chExt cx="175200" cy="185825"/>
          </a:xfrm>
        </p:grpSpPr>
        <p:sp>
          <p:nvSpPr>
            <p:cNvPr id="1570" name="Google Shape;1570;p69"/>
            <p:cNvSpPr/>
            <p:nvPr/>
          </p:nvSpPr>
          <p:spPr>
            <a:xfrm>
              <a:off x="1603375" y="2540900"/>
              <a:ext cx="175200" cy="1740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69"/>
            <p:cNvSpPr/>
            <p:nvPr/>
          </p:nvSpPr>
          <p:spPr>
            <a:xfrm rot="-2325485">
              <a:off x="1654816" y="2563405"/>
              <a:ext cx="27315" cy="71731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9"/>
            <p:cNvSpPr/>
            <p:nvPr/>
          </p:nvSpPr>
          <p:spPr>
            <a:xfrm>
              <a:off x="1671925" y="2611600"/>
              <a:ext cx="38100" cy="3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3" name="Google Shape;1573;p69"/>
            <p:cNvCxnSpPr/>
            <p:nvPr/>
          </p:nvCxnSpPr>
          <p:spPr>
            <a:xfrm>
              <a:off x="1690975" y="2540900"/>
              <a:ext cx="0" cy="38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4" name="Google Shape;1574;p69"/>
            <p:cNvSpPr/>
            <p:nvPr/>
          </p:nvSpPr>
          <p:spPr>
            <a:xfrm>
              <a:off x="1635475" y="2529075"/>
              <a:ext cx="50400" cy="26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9"/>
            <p:cNvSpPr/>
            <p:nvPr/>
          </p:nvSpPr>
          <p:spPr>
            <a:xfrm rot="3308733">
              <a:off x="1636843" y="2536346"/>
              <a:ext cx="20473" cy="26715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69"/>
          <p:cNvSpPr/>
          <p:nvPr/>
        </p:nvSpPr>
        <p:spPr>
          <a:xfrm>
            <a:off x="1296625" y="3291800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69"/>
          <p:cNvSpPr/>
          <p:nvPr/>
        </p:nvSpPr>
        <p:spPr>
          <a:xfrm>
            <a:off x="498325" y="1723675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8" name="Google Shape;1578;p69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1579" name="Google Shape;1579;p69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9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9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9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9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9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9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9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6" name="Google Shape;15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25" y="4234174"/>
            <a:ext cx="318867" cy="13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96" y="4211954"/>
            <a:ext cx="304538" cy="17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4220" y="4161988"/>
            <a:ext cx="136108" cy="2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555" y="4203890"/>
            <a:ext cx="158772" cy="1946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69"/>
          <p:cNvSpPr/>
          <p:nvPr/>
        </p:nvSpPr>
        <p:spPr>
          <a:xfrm>
            <a:off x="1636819" y="4186913"/>
            <a:ext cx="204000" cy="228600"/>
          </a:xfrm>
          <a:prstGeom prst="roundRect">
            <a:avLst>
              <a:gd fmla="val 61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1" name="Google Shape;1591;p69"/>
          <p:cNvPicPr preferRelativeResize="0"/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1636768" y="4185836"/>
            <a:ext cx="206234" cy="230753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69"/>
          <p:cNvSpPr txBox="1"/>
          <p:nvPr/>
        </p:nvSpPr>
        <p:spPr>
          <a:xfrm>
            <a:off x="2501550" y="4219625"/>
            <a:ext cx="31056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in your language using a Temporal SDK</a:t>
            </a:r>
            <a:endParaRPr sz="11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93" name="Google Shape;1593;p69"/>
          <p:cNvCxnSpPr>
            <a:stCxn id="1540" idx="1"/>
            <a:endCxn id="1433" idx="0"/>
          </p:cNvCxnSpPr>
          <p:nvPr/>
        </p:nvCxnSpPr>
        <p:spPr>
          <a:xfrm flipH="1">
            <a:off x="1522500" y="1967375"/>
            <a:ext cx="2747700" cy="6549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4" name="Google Shape;1594;p69"/>
          <p:cNvCxnSpPr>
            <a:endCxn id="1540" idx="1"/>
          </p:cNvCxnSpPr>
          <p:nvPr/>
        </p:nvCxnSpPr>
        <p:spPr>
          <a:xfrm rot="-5400000">
            <a:off x="3517350" y="2257925"/>
            <a:ext cx="1043400" cy="4623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5" name="Google Shape;1595;p69"/>
          <p:cNvSpPr/>
          <p:nvPr/>
        </p:nvSpPr>
        <p:spPr>
          <a:xfrm>
            <a:off x="4927300" y="2619850"/>
            <a:ext cx="451500" cy="253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6" name="Google Shape;1596;p69"/>
          <p:cNvCxnSpPr>
            <a:stCxn id="1434" idx="3"/>
            <a:endCxn id="1595" idx="1"/>
          </p:cNvCxnSpPr>
          <p:nvPr/>
        </p:nvCxnSpPr>
        <p:spPr>
          <a:xfrm>
            <a:off x="3634797" y="2745860"/>
            <a:ext cx="12924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7" name="Google Shape;1597;p69"/>
          <p:cNvSpPr/>
          <p:nvPr/>
        </p:nvSpPr>
        <p:spPr>
          <a:xfrm>
            <a:off x="6680435" y="2508609"/>
            <a:ext cx="239700" cy="426300"/>
          </a:xfrm>
          <a:prstGeom prst="roundRect">
            <a:avLst>
              <a:gd fmla="val 9126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69"/>
          <p:cNvSpPr/>
          <p:nvPr/>
        </p:nvSpPr>
        <p:spPr>
          <a:xfrm>
            <a:off x="6612960" y="2480747"/>
            <a:ext cx="239700" cy="426300"/>
          </a:xfrm>
          <a:prstGeom prst="roundRect">
            <a:avLst>
              <a:gd fmla="val 9126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9" name="Google Shape;1599;p69"/>
          <p:cNvGrpSpPr/>
          <p:nvPr/>
        </p:nvGrpSpPr>
        <p:grpSpPr>
          <a:xfrm>
            <a:off x="6545710" y="2453634"/>
            <a:ext cx="239826" cy="426263"/>
            <a:chOff x="3460375" y="2977625"/>
            <a:chExt cx="365700" cy="631500"/>
          </a:xfrm>
        </p:grpSpPr>
        <p:sp>
          <p:nvSpPr>
            <p:cNvPr id="1600" name="Google Shape;1600;p69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CFE2F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69"/>
            <p:cNvSpPr/>
            <p:nvPr/>
          </p:nvSpPr>
          <p:spPr>
            <a:xfrm>
              <a:off x="3509150" y="304692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69"/>
            <p:cNvSpPr/>
            <p:nvPr/>
          </p:nvSpPr>
          <p:spPr>
            <a:xfrm>
              <a:off x="3660275" y="313740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69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69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5" name="Google Shape;1605;p69"/>
            <p:cNvCxnSpPr/>
            <p:nvPr/>
          </p:nvCxnSpPr>
          <p:spPr>
            <a:xfrm>
              <a:off x="3602358" y="3138853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6" name="Google Shape;1606;p69"/>
            <p:cNvCxnSpPr>
              <a:stCxn id="1602" idx="3"/>
            </p:cNvCxnSpPr>
            <p:nvPr/>
          </p:nvCxnSpPr>
          <p:spPr>
            <a:xfrm flipH="1">
              <a:off x="3636067" y="3229328"/>
              <a:ext cx="40200" cy="183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7" name="Google Shape;1607;p69"/>
            <p:cNvCxnSpPr/>
            <p:nvPr/>
          </p:nvCxnSpPr>
          <p:spPr>
            <a:xfrm rot="10800000">
              <a:off x="3609900" y="3309450"/>
              <a:ext cx="55800" cy="384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8" name="Google Shape;1608;p69"/>
            <p:cNvCxnSpPr>
              <a:stCxn id="1604" idx="3"/>
            </p:cNvCxnSpPr>
            <p:nvPr/>
          </p:nvCxnSpPr>
          <p:spPr>
            <a:xfrm flipH="1">
              <a:off x="3621667" y="3410278"/>
              <a:ext cx="54600" cy="351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09" name="Google Shape;1609;p69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1610" name="Google Shape;1610;p69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69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69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69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69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69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69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69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69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69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69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69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69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69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69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69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69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69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69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69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69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69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69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69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4" name="Google Shape;1634;p69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7" name="Google Shape;1637;p69"/>
            <p:cNvCxnSpPr/>
            <p:nvPr/>
          </p:nvCxnSpPr>
          <p:spPr>
            <a:xfrm flipH="1">
              <a:off x="3587750" y="3152275"/>
              <a:ext cx="37500" cy="7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8" name="Google Shape;1638;p69"/>
            <p:cNvCxnSpPr>
              <a:stCxn id="1636" idx="0"/>
            </p:cNvCxnSpPr>
            <p:nvPr/>
          </p:nvCxnSpPr>
          <p:spPr>
            <a:xfrm rot="10800000">
              <a:off x="3673175" y="3153350"/>
              <a:ext cx="41700" cy="165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9" name="Google Shape;1639;p69"/>
            <p:cNvCxnSpPr>
              <a:stCxn id="1636" idx="3"/>
              <a:endCxn id="1640" idx="0"/>
            </p:cNvCxnSpPr>
            <p:nvPr/>
          </p:nvCxnSpPr>
          <p:spPr>
            <a:xfrm flipH="1">
              <a:off x="3573367" y="3410278"/>
              <a:ext cx="102900" cy="74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1" name="Google Shape;1641;p69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1642" name="Google Shape;1642;p69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69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69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69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69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69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69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69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69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69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69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69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69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69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69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69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69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69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69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69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69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69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69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69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65" name="Google Shape;1665;p69"/>
            <p:cNvCxnSpPr/>
            <p:nvPr/>
          </p:nvCxnSpPr>
          <p:spPr>
            <a:xfrm>
              <a:off x="3605333" y="3312390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6" name="Google Shape;1666;p69"/>
            <p:cNvSpPr/>
            <p:nvPr/>
          </p:nvSpPr>
          <p:spPr>
            <a:xfrm>
              <a:off x="3670475" y="3220025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9"/>
            <p:cNvSpPr/>
            <p:nvPr/>
          </p:nvSpPr>
          <p:spPr>
            <a:xfrm>
              <a:off x="3511813" y="3301950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3593175" y="304692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9" name="Google Shape;1669;p69"/>
          <p:cNvSpPr txBox="1"/>
          <p:nvPr/>
        </p:nvSpPr>
        <p:spPr>
          <a:xfrm>
            <a:off x="5836325" y="3364975"/>
            <a:ext cx="29958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Temporal abstracts away the complexities around retries, rollbacks, queues, state machines, and timers</a:t>
            </a:r>
            <a:endParaRPr sz="1500">
              <a:solidFill>
                <a:srgbClr val="39495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0" name="Google Shape;1670;p69"/>
          <p:cNvSpPr/>
          <p:nvPr/>
        </p:nvSpPr>
        <p:spPr>
          <a:xfrm>
            <a:off x="1296625" y="327230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  </a:t>
            </a:r>
            <a:endParaRPr b="1" sz="500">
              <a:solidFill>
                <a:srgbClr val="FFFFFF"/>
              </a:solidFill>
            </a:endParaRPr>
          </a:p>
        </p:txBody>
      </p:sp>
      <p:grpSp>
        <p:nvGrpSpPr>
          <p:cNvPr id="1671" name="Google Shape;1671;p69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672" name="Google Shape;1672;p69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73" name="Google Shape;1673;p69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4" name="Google Shape;1674;p69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5" name="Google Shape;1675;p69"/>
          <p:cNvSpPr/>
          <p:nvPr/>
        </p:nvSpPr>
        <p:spPr>
          <a:xfrm>
            <a:off x="1296625" y="275605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sp>
        <p:nvSpPr>
          <p:cNvPr id="1676" name="Google Shape;1676;p69"/>
          <p:cNvSpPr/>
          <p:nvPr/>
        </p:nvSpPr>
        <p:spPr>
          <a:xfrm>
            <a:off x="498325" y="1695175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pic>
        <p:nvPicPr>
          <p:cNvPr descr="logo-font-curve-dark-fit.png" id="1677" name="Google Shape;1677;p69"/>
          <p:cNvPicPr preferRelativeResize="0"/>
          <p:nvPr/>
        </p:nvPicPr>
        <p:blipFill rotWithShape="1">
          <a:blip r:embed="rId3">
            <a:alphaModFix/>
          </a:blip>
          <a:srcRect b="0" l="0" r="73069" t="0"/>
          <a:stretch/>
        </p:blipFill>
        <p:spPr>
          <a:xfrm>
            <a:off x="3264913" y="2767250"/>
            <a:ext cx="59132" cy="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3" name="Google Shape;1683;p7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delivers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Durable Execution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4" name="Google Shape;1684;p70"/>
          <p:cNvSpPr/>
          <p:nvPr/>
        </p:nvSpPr>
        <p:spPr>
          <a:xfrm>
            <a:off x="6298925" y="1704650"/>
            <a:ext cx="2389500" cy="1464900"/>
          </a:xfrm>
          <a:prstGeom prst="roundRect">
            <a:avLst>
              <a:gd fmla="val 3775" name="adj"/>
            </a:avLst>
          </a:prstGeom>
          <a:solidFill>
            <a:srgbClr val="000000"/>
          </a:solidFill>
          <a:ln cap="flat" cmpd="sng" w="9525">
            <a:solidFill>
              <a:srgbClr val="11182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-font-curve-dark-fit.png" id="1685" name="Google Shape;1685;p70"/>
          <p:cNvPicPr preferRelativeResize="0"/>
          <p:nvPr/>
        </p:nvPicPr>
        <p:blipFill rotWithShape="1">
          <a:blip r:embed="rId3">
            <a:alphaModFix/>
          </a:blip>
          <a:srcRect b="0" l="0" r="73069" t="0"/>
          <a:stretch/>
        </p:blipFill>
        <p:spPr>
          <a:xfrm>
            <a:off x="6377600" y="1786800"/>
            <a:ext cx="214752" cy="198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70"/>
          <p:cNvSpPr txBox="1"/>
          <p:nvPr/>
        </p:nvSpPr>
        <p:spPr>
          <a:xfrm>
            <a:off x="6527250" y="1786800"/>
            <a:ext cx="20718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Temporal Server </a:t>
            </a:r>
            <a:endParaRPr b="1" sz="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7" name="Google Shape;1687;p70"/>
          <p:cNvSpPr/>
          <p:nvPr/>
        </p:nvSpPr>
        <p:spPr>
          <a:xfrm>
            <a:off x="7142575" y="2064500"/>
            <a:ext cx="697800" cy="1025100"/>
          </a:xfrm>
          <a:prstGeom prst="roundRect">
            <a:avLst>
              <a:gd fmla="val 6107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Event History &amp; State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688" name="Google Shape;1688;p70"/>
          <p:cNvSpPr/>
          <p:nvPr/>
        </p:nvSpPr>
        <p:spPr>
          <a:xfrm>
            <a:off x="7227675" y="2453800"/>
            <a:ext cx="531900" cy="535896"/>
          </a:xfrm>
          <a:prstGeom prst="flowChartDocumen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9" name="Google Shape;1689;p70"/>
          <p:cNvGrpSpPr/>
          <p:nvPr/>
        </p:nvGrpSpPr>
        <p:grpSpPr>
          <a:xfrm>
            <a:off x="7275124" y="2496332"/>
            <a:ext cx="428760" cy="0"/>
            <a:chOff x="7408550" y="2530700"/>
            <a:chExt cx="474450" cy="0"/>
          </a:xfrm>
        </p:grpSpPr>
        <p:cxnSp>
          <p:nvCxnSpPr>
            <p:cNvPr id="1690" name="Google Shape;1690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1" name="Google Shape;1691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2" name="Google Shape;1692;p70"/>
          <p:cNvGrpSpPr/>
          <p:nvPr/>
        </p:nvGrpSpPr>
        <p:grpSpPr>
          <a:xfrm>
            <a:off x="7275112" y="2533229"/>
            <a:ext cx="428760" cy="0"/>
            <a:chOff x="7408550" y="2530700"/>
            <a:chExt cx="474450" cy="0"/>
          </a:xfrm>
        </p:grpSpPr>
        <p:cxnSp>
          <p:nvCxnSpPr>
            <p:cNvPr id="1693" name="Google Shape;1693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4" name="Google Shape;1694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5" name="Google Shape;1695;p70"/>
          <p:cNvGrpSpPr/>
          <p:nvPr/>
        </p:nvGrpSpPr>
        <p:grpSpPr>
          <a:xfrm>
            <a:off x="7275124" y="2566183"/>
            <a:ext cx="428760" cy="0"/>
            <a:chOff x="7408550" y="2530700"/>
            <a:chExt cx="474450" cy="0"/>
          </a:xfrm>
        </p:grpSpPr>
        <p:cxnSp>
          <p:nvCxnSpPr>
            <p:cNvPr id="1696" name="Google Shape;1696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7" name="Google Shape;1697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98" name="Google Shape;1698;p70"/>
          <p:cNvGrpSpPr/>
          <p:nvPr/>
        </p:nvGrpSpPr>
        <p:grpSpPr>
          <a:xfrm>
            <a:off x="7275112" y="2603080"/>
            <a:ext cx="428760" cy="0"/>
            <a:chOff x="7408550" y="2530700"/>
            <a:chExt cx="474450" cy="0"/>
          </a:xfrm>
        </p:grpSpPr>
        <p:cxnSp>
          <p:nvCxnSpPr>
            <p:cNvPr id="1699" name="Google Shape;1699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0" name="Google Shape;1700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1" name="Google Shape;1701;p70"/>
          <p:cNvGrpSpPr/>
          <p:nvPr/>
        </p:nvGrpSpPr>
        <p:grpSpPr>
          <a:xfrm>
            <a:off x="7275124" y="2636035"/>
            <a:ext cx="428760" cy="0"/>
            <a:chOff x="7408550" y="2530700"/>
            <a:chExt cx="474450" cy="0"/>
          </a:xfrm>
        </p:grpSpPr>
        <p:cxnSp>
          <p:nvCxnSpPr>
            <p:cNvPr id="1702" name="Google Shape;1702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3" name="Google Shape;1703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4" name="Google Shape;1704;p70"/>
          <p:cNvGrpSpPr/>
          <p:nvPr/>
        </p:nvGrpSpPr>
        <p:grpSpPr>
          <a:xfrm>
            <a:off x="7275112" y="2672931"/>
            <a:ext cx="428760" cy="0"/>
            <a:chOff x="7408550" y="2530700"/>
            <a:chExt cx="474450" cy="0"/>
          </a:xfrm>
        </p:grpSpPr>
        <p:cxnSp>
          <p:nvCxnSpPr>
            <p:cNvPr id="1705" name="Google Shape;1705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6" name="Google Shape;1706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07" name="Google Shape;1707;p70"/>
          <p:cNvGrpSpPr/>
          <p:nvPr/>
        </p:nvGrpSpPr>
        <p:grpSpPr>
          <a:xfrm>
            <a:off x="7275124" y="2705886"/>
            <a:ext cx="428760" cy="0"/>
            <a:chOff x="7408550" y="2530700"/>
            <a:chExt cx="474450" cy="0"/>
          </a:xfrm>
        </p:grpSpPr>
        <p:cxnSp>
          <p:nvCxnSpPr>
            <p:cNvPr id="1708" name="Google Shape;1708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9" name="Google Shape;1709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0" name="Google Shape;1710;p70"/>
          <p:cNvGrpSpPr/>
          <p:nvPr/>
        </p:nvGrpSpPr>
        <p:grpSpPr>
          <a:xfrm>
            <a:off x="7275112" y="2742782"/>
            <a:ext cx="428760" cy="0"/>
            <a:chOff x="7408550" y="2530700"/>
            <a:chExt cx="474450" cy="0"/>
          </a:xfrm>
        </p:grpSpPr>
        <p:cxnSp>
          <p:nvCxnSpPr>
            <p:cNvPr id="1711" name="Google Shape;1711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2" name="Google Shape;1712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3" name="Google Shape;1713;p70"/>
          <p:cNvGrpSpPr/>
          <p:nvPr/>
        </p:nvGrpSpPr>
        <p:grpSpPr>
          <a:xfrm>
            <a:off x="7275124" y="2775737"/>
            <a:ext cx="428760" cy="0"/>
            <a:chOff x="7408550" y="2530700"/>
            <a:chExt cx="474450" cy="0"/>
          </a:xfrm>
        </p:grpSpPr>
        <p:cxnSp>
          <p:nvCxnSpPr>
            <p:cNvPr id="1714" name="Google Shape;1714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5" name="Google Shape;1715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6" name="Google Shape;1716;p70"/>
          <p:cNvGrpSpPr/>
          <p:nvPr/>
        </p:nvGrpSpPr>
        <p:grpSpPr>
          <a:xfrm>
            <a:off x="7275112" y="2812634"/>
            <a:ext cx="428760" cy="0"/>
            <a:chOff x="7408550" y="2530700"/>
            <a:chExt cx="474450" cy="0"/>
          </a:xfrm>
        </p:grpSpPr>
        <p:cxnSp>
          <p:nvCxnSpPr>
            <p:cNvPr id="1717" name="Google Shape;1717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8" name="Google Shape;1718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19" name="Google Shape;1719;p70"/>
          <p:cNvGrpSpPr/>
          <p:nvPr/>
        </p:nvGrpSpPr>
        <p:grpSpPr>
          <a:xfrm>
            <a:off x="7275124" y="2845588"/>
            <a:ext cx="428760" cy="0"/>
            <a:chOff x="7408550" y="2530700"/>
            <a:chExt cx="474450" cy="0"/>
          </a:xfrm>
        </p:grpSpPr>
        <p:cxnSp>
          <p:nvCxnSpPr>
            <p:cNvPr id="1720" name="Google Shape;1720;p70"/>
            <p:cNvCxnSpPr/>
            <p:nvPr/>
          </p:nvCxnSpPr>
          <p:spPr>
            <a:xfrm>
              <a:off x="7408550" y="2530700"/>
              <a:ext cx="324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1" name="Google Shape;1721;p70"/>
            <p:cNvCxnSpPr/>
            <p:nvPr/>
          </p:nvCxnSpPr>
          <p:spPr>
            <a:xfrm>
              <a:off x="7763900" y="2530700"/>
              <a:ext cx="119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2" name="Google Shape;1722;p70"/>
          <p:cNvSpPr/>
          <p:nvPr/>
        </p:nvSpPr>
        <p:spPr>
          <a:xfrm>
            <a:off x="6383900" y="2064500"/>
            <a:ext cx="697800" cy="1025100"/>
          </a:xfrm>
          <a:prstGeom prst="roundRect">
            <a:avLst>
              <a:gd fmla="val 4639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Workflow Management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723" name="Google Shape;1723;p70"/>
          <p:cNvSpPr/>
          <p:nvPr/>
        </p:nvSpPr>
        <p:spPr>
          <a:xfrm>
            <a:off x="7320418" y="2478642"/>
            <a:ext cx="18600" cy="38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70"/>
          <p:cNvSpPr/>
          <p:nvPr/>
        </p:nvSpPr>
        <p:spPr>
          <a:xfrm>
            <a:off x="7359571" y="2479467"/>
            <a:ext cx="18600" cy="388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70"/>
          <p:cNvSpPr/>
          <p:nvPr/>
        </p:nvSpPr>
        <p:spPr>
          <a:xfrm>
            <a:off x="7901250" y="2064500"/>
            <a:ext cx="697800" cy="1025100"/>
          </a:xfrm>
          <a:prstGeom prst="roundRect">
            <a:avLst>
              <a:gd fmla="val 6107" name="adj"/>
            </a:avLst>
          </a:prstGeom>
          <a:solidFill>
            <a:srgbClr val="43434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Query &amp; Manage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726" name="Google Shape;1726;p70"/>
          <p:cNvSpPr/>
          <p:nvPr/>
        </p:nvSpPr>
        <p:spPr>
          <a:xfrm>
            <a:off x="7966805" y="2454704"/>
            <a:ext cx="565200" cy="555900"/>
          </a:xfrm>
          <a:prstGeom prst="roundRect">
            <a:avLst>
              <a:gd fmla="val 499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70"/>
          <p:cNvSpPr/>
          <p:nvPr/>
        </p:nvSpPr>
        <p:spPr>
          <a:xfrm>
            <a:off x="7982650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70"/>
          <p:cNvSpPr/>
          <p:nvPr/>
        </p:nvSpPr>
        <p:spPr>
          <a:xfrm>
            <a:off x="8013785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70"/>
          <p:cNvSpPr/>
          <p:nvPr/>
        </p:nvSpPr>
        <p:spPr>
          <a:xfrm>
            <a:off x="8043897" y="2478175"/>
            <a:ext cx="17400" cy="18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70"/>
          <p:cNvSpPr/>
          <p:nvPr/>
        </p:nvSpPr>
        <p:spPr>
          <a:xfrm>
            <a:off x="7975600" y="2510700"/>
            <a:ext cx="548100" cy="489900"/>
          </a:xfrm>
          <a:prstGeom prst="roundRect">
            <a:avLst>
              <a:gd fmla="val 4998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1" name="Google Shape;1731;p70"/>
          <p:cNvGrpSpPr/>
          <p:nvPr/>
        </p:nvGrpSpPr>
        <p:grpSpPr>
          <a:xfrm>
            <a:off x="7995800" y="2539523"/>
            <a:ext cx="493823" cy="33600"/>
            <a:chOff x="3942175" y="2870473"/>
            <a:chExt cx="493823" cy="33600"/>
          </a:xfrm>
        </p:grpSpPr>
        <p:sp>
          <p:nvSpPr>
            <p:cNvPr id="1732" name="Google Shape;1732;p70"/>
            <p:cNvSpPr/>
            <p:nvPr/>
          </p:nvSpPr>
          <p:spPr>
            <a:xfrm>
              <a:off x="3942175" y="2870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3" name="Google Shape;1733;p70"/>
            <p:cNvCxnSpPr/>
            <p:nvPr/>
          </p:nvCxnSpPr>
          <p:spPr>
            <a:xfrm>
              <a:off x="4123257" y="2887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4" name="Google Shape;1734;p70"/>
            <p:cNvCxnSpPr/>
            <p:nvPr/>
          </p:nvCxnSpPr>
          <p:spPr>
            <a:xfrm>
              <a:off x="4357398" y="2887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35" name="Google Shape;1735;p70"/>
          <p:cNvGrpSpPr/>
          <p:nvPr/>
        </p:nvGrpSpPr>
        <p:grpSpPr>
          <a:xfrm>
            <a:off x="7995800" y="2607585"/>
            <a:ext cx="493823" cy="33600"/>
            <a:chOff x="3942175" y="2946673"/>
            <a:chExt cx="493823" cy="33600"/>
          </a:xfrm>
        </p:grpSpPr>
        <p:sp>
          <p:nvSpPr>
            <p:cNvPr id="1736" name="Google Shape;1736;p70"/>
            <p:cNvSpPr/>
            <p:nvPr/>
          </p:nvSpPr>
          <p:spPr>
            <a:xfrm>
              <a:off x="3942175" y="29466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37" name="Google Shape;1737;p70"/>
            <p:cNvCxnSpPr/>
            <p:nvPr/>
          </p:nvCxnSpPr>
          <p:spPr>
            <a:xfrm>
              <a:off x="4123257" y="29634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38" name="Google Shape;1738;p70"/>
            <p:cNvCxnSpPr/>
            <p:nvPr/>
          </p:nvCxnSpPr>
          <p:spPr>
            <a:xfrm>
              <a:off x="4357398" y="29634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39" name="Google Shape;1739;p70"/>
          <p:cNvGrpSpPr/>
          <p:nvPr/>
        </p:nvGrpSpPr>
        <p:grpSpPr>
          <a:xfrm>
            <a:off x="7995800" y="2675648"/>
            <a:ext cx="493823" cy="33600"/>
            <a:chOff x="3942175" y="3022873"/>
            <a:chExt cx="493823" cy="33600"/>
          </a:xfrm>
        </p:grpSpPr>
        <p:sp>
          <p:nvSpPr>
            <p:cNvPr id="1740" name="Google Shape;1740;p70"/>
            <p:cNvSpPr/>
            <p:nvPr/>
          </p:nvSpPr>
          <p:spPr>
            <a:xfrm>
              <a:off x="3942175" y="30228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1" name="Google Shape;1741;p70"/>
            <p:cNvCxnSpPr/>
            <p:nvPr/>
          </p:nvCxnSpPr>
          <p:spPr>
            <a:xfrm>
              <a:off x="4123257" y="30396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2" name="Google Shape;1742;p70"/>
            <p:cNvCxnSpPr/>
            <p:nvPr/>
          </p:nvCxnSpPr>
          <p:spPr>
            <a:xfrm>
              <a:off x="4357398" y="30396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43" name="Google Shape;1743;p70"/>
          <p:cNvGrpSpPr/>
          <p:nvPr/>
        </p:nvGrpSpPr>
        <p:grpSpPr>
          <a:xfrm>
            <a:off x="7995800" y="2743710"/>
            <a:ext cx="493823" cy="33600"/>
            <a:chOff x="3942175" y="3099073"/>
            <a:chExt cx="493823" cy="33600"/>
          </a:xfrm>
        </p:grpSpPr>
        <p:sp>
          <p:nvSpPr>
            <p:cNvPr id="1744" name="Google Shape;1744;p70"/>
            <p:cNvSpPr/>
            <p:nvPr/>
          </p:nvSpPr>
          <p:spPr>
            <a:xfrm>
              <a:off x="3942175" y="30990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5" name="Google Shape;1745;p70"/>
            <p:cNvCxnSpPr/>
            <p:nvPr/>
          </p:nvCxnSpPr>
          <p:spPr>
            <a:xfrm>
              <a:off x="4123257" y="31158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6" name="Google Shape;1746;p70"/>
            <p:cNvCxnSpPr/>
            <p:nvPr/>
          </p:nvCxnSpPr>
          <p:spPr>
            <a:xfrm>
              <a:off x="4357398" y="31158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47" name="Google Shape;1747;p70"/>
          <p:cNvGrpSpPr/>
          <p:nvPr/>
        </p:nvGrpSpPr>
        <p:grpSpPr>
          <a:xfrm>
            <a:off x="7995800" y="2811773"/>
            <a:ext cx="493823" cy="33600"/>
            <a:chOff x="3942175" y="3175273"/>
            <a:chExt cx="493823" cy="33600"/>
          </a:xfrm>
        </p:grpSpPr>
        <p:sp>
          <p:nvSpPr>
            <p:cNvPr id="1748" name="Google Shape;1748;p70"/>
            <p:cNvSpPr/>
            <p:nvPr/>
          </p:nvSpPr>
          <p:spPr>
            <a:xfrm>
              <a:off x="3942175" y="31752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9" name="Google Shape;1749;p70"/>
            <p:cNvCxnSpPr/>
            <p:nvPr/>
          </p:nvCxnSpPr>
          <p:spPr>
            <a:xfrm>
              <a:off x="4123257" y="31920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0" name="Google Shape;1750;p70"/>
            <p:cNvCxnSpPr/>
            <p:nvPr/>
          </p:nvCxnSpPr>
          <p:spPr>
            <a:xfrm>
              <a:off x="4357398" y="31920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51" name="Google Shape;1751;p70"/>
          <p:cNvGrpSpPr/>
          <p:nvPr/>
        </p:nvGrpSpPr>
        <p:grpSpPr>
          <a:xfrm>
            <a:off x="7995800" y="2879835"/>
            <a:ext cx="493823" cy="33600"/>
            <a:chOff x="3942175" y="3251473"/>
            <a:chExt cx="493823" cy="33600"/>
          </a:xfrm>
        </p:grpSpPr>
        <p:sp>
          <p:nvSpPr>
            <p:cNvPr id="1752" name="Google Shape;1752;p70"/>
            <p:cNvSpPr/>
            <p:nvPr/>
          </p:nvSpPr>
          <p:spPr>
            <a:xfrm>
              <a:off x="3942175" y="3251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3" name="Google Shape;1753;p70"/>
            <p:cNvCxnSpPr/>
            <p:nvPr/>
          </p:nvCxnSpPr>
          <p:spPr>
            <a:xfrm>
              <a:off x="4123257" y="3268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4" name="Google Shape;1754;p70"/>
            <p:cNvCxnSpPr/>
            <p:nvPr/>
          </p:nvCxnSpPr>
          <p:spPr>
            <a:xfrm>
              <a:off x="4357398" y="3268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55" name="Google Shape;1755;p70"/>
          <p:cNvGrpSpPr/>
          <p:nvPr/>
        </p:nvGrpSpPr>
        <p:grpSpPr>
          <a:xfrm>
            <a:off x="7995800" y="2947898"/>
            <a:ext cx="493823" cy="33600"/>
            <a:chOff x="3942175" y="3251473"/>
            <a:chExt cx="493823" cy="33600"/>
          </a:xfrm>
        </p:grpSpPr>
        <p:sp>
          <p:nvSpPr>
            <p:cNvPr id="1756" name="Google Shape;1756;p70"/>
            <p:cNvSpPr/>
            <p:nvPr/>
          </p:nvSpPr>
          <p:spPr>
            <a:xfrm>
              <a:off x="3942175" y="3251473"/>
              <a:ext cx="160800" cy="336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7" name="Google Shape;1757;p70"/>
            <p:cNvCxnSpPr/>
            <p:nvPr/>
          </p:nvCxnSpPr>
          <p:spPr>
            <a:xfrm>
              <a:off x="4123257" y="3268287"/>
              <a:ext cx="2139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70"/>
            <p:cNvCxnSpPr/>
            <p:nvPr/>
          </p:nvCxnSpPr>
          <p:spPr>
            <a:xfrm>
              <a:off x="4357398" y="3268287"/>
              <a:ext cx="7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59" name="Google Shape;1759;p70"/>
          <p:cNvSpPr/>
          <p:nvPr/>
        </p:nvSpPr>
        <p:spPr>
          <a:xfrm>
            <a:off x="7400701" y="2812625"/>
            <a:ext cx="451500" cy="322625"/>
          </a:xfrm>
          <a:prstGeom prst="flowChartMagneticDisk">
            <a:avLst/>
          </a:prstGeom>
          <a:solidFill>
            <a:srgbClr val="6666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998159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60" name="Google Shape;1760;p70"/>
          <p:cNvSpPr/>
          <p:nvPr/>
        </p:nvSpPr>
        <p:spPr>
          <a:xfrm>
            <a:off x="6680435" y="2508609"/>
            <a:ext cx="239700" cy="426300"/>
          </a:xfrm>
          <a:prstGeom prst="roundRect">
            <a:avLst>
              <a:gd fmla="val 9126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70"/>
          <p:cNvSpPr/>
          <p:nvPr/>
        </p:nvSpPr>
        <p:spPr>
          <a:xfrm>
            <a:off x="6612960" y="2480747"/>
            <a:ext cx="239700" cy="426300"/>
          </a:xfrm>
          <a:prstGeom prst="roundRect">
            <a:avLst>
              <a:gd fmla="val 9126" name="adj"/>
            </a:avLst>
          </a:prstGeom>
          <a:solidFill>
            <a:srgbClr val="99999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2" name="Google Shape;1762;p70"/>
          <p:cNvGrpSpPr/>
          <p:nvPr/>
        </p:nvGrpSpPr>
        <p:grpSpPr>
          <a:xfrm>
            <a:off x="6545710" y="2453634"/>
            <a:ext cx="239826" cy="426263"/>
            <a:chOff x="3460375" y="2977625"/>
            <a:chExt cx="365700" cy="631500"/>
          </a:xfrm>
        </p:grpSpPr>
        <p:sp>
          <p:nvSpPr>
            <p:cNvPr id="1763" name="Google Shape;1763;p70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CFE2F3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0"/>
            <p:cNvSpPr/>
            <p:nvPr/>
          </p:nvSpPr>
          <p:spPr>
            <a:xfrm>
              <a:off x="3509150" y="304692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0"/>
            <p:cNvSpPr/>
            <p:nvPr/>
          </p:nvSpPr>
          <p:spPr>
            <a:xfrm>
              <a:off x="3660275" y="313740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0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0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E5F2FD"/>
            </a:solidFill>
            <a:ln cap="flat" cmpd="sng" w="9525">
              <a:solidFill>
                <a:srgbClr val="9FC5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8" name="Google Shape;1768;p70"/>
            <p:cNvCxnSpPr/>
            <p:nvPr/>
          </p:nvCxnSpPr>
          <p:spPr>
            <a:xfrm>
              <a:off x="3602358" y="3138853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9" name="Google Shape;1769;p70"/>
            <p:cNvCxnSpPr>
              <a:stCxn id="1765" idx="3"/>
            </p:cNvCxnSpPr>
            <p:nvPr/>
          </p:nvCxnSpPr>
          <p:spPr>
            <a:xfrm flipH="1">
              <a:off x="3636067" y="3229328"/>
              <a:ext cx="40200" cy="183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0" name="Google Shape;1770;p70"/>
            <p:cNvCxnSpPr/>
            <p:nvPr/>
          </p:nvCxnSpPr>
          <p:spPr>
            <a:xfrm rot="10800000">
              <a:off x="3609900" y="3309450"/>
              <a:ext cx="55800" cy="384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1" name="Google Shape;1771;p70"/>
            <p:cNvCxnSpPr>
              <a:stCxn id="1767" idx="3"/>
            </p:cNvCxnSpPr>
            <p:nvPr/>
          </p:nvCxnSpPr>
          <p:spPr>
            <a:xfrm flipH="1">
              <a:off x="3621667" y="3410278"/>
              <a:ext cx="54600" cy="35100"/>
            </a:xfrm>
            <a:prstGeom prst="straightConnector1">
              <a:avLst/>
            </a:prstGeom>
            <a:noFill/>
            <a:ln cap="flat" cmpd="sng" w="9525">
              <a:solidFill>
                <a:srgbClr val="9FC5E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72" name="Google Shape;1772;p70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1773" name="Google Shape;1773;p70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70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70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70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70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70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70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70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70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70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70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70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70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70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70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70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70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70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70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70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70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70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70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B1D7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70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E5F2F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97" name="Google Shape;1797;p70"/>
            <p:cNvSpPr/>
            <p:nvPr/>
          </p:nvSpPr>
          <p:spPr>
            <a:xfrm>
              <a:off x="3460375" y="2977625"/>
              <a:ext cx="365700" cy="631500"/>
            </a:xfrm>
            <a:prstGeom prst="roundRect">
              <a:avLst>
                <a:gd fmla="val 9126" name="adj"/>
              </a:avLst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0"/>
            <p:cNvSpPr/>
            <p:nvPr/>
          </p:nvSpPr>
          <p:spPr>
            <a:xfrm>
              <a:off x="3509150" y="322787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0"/>
            <p:cNvSpPr/>
            <p:nvPr/>
          </p:nvSpPr>
          <p:spPr>
            <a:xfrm>
              <a:off x="3660275" y="3318350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00" name="Google Shape;1800;p70"/>
            <p:cNvCxnSpPr/>
            <p:nvPr/>
          </p:nvCxnSpPr>
          <p:spPr>
            <a:xfrm flipH="1">
              <a:off x="3587750" y="3152275"/>
              <a:ext cx="37500" cy="7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1" name="Google Shape;1801;p70"/>
            <p:cNvCxnSpPr>
              <a:stCxn id="1799" idx="0"/>
            </p:cNvCxnSpPr>
            <p:nvPr/>
          </p:nvCxnSpPr>
          <p:spPr>
            <a:xfrm rot="10800000">
              <a:off x="3673175" y="3153350"/>
              <a:ext cx="41700" cy="165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2" name="Google Shape;1802;p70"/>
            <p:cNvCxnSpPr>
              <a:stCxn id="1799" idx="3"/>
              <a:endCxn id="1803" idx="0"/>
            </p:cNvCxnSpPr>
            <p:nvPr/>
          </p:nvCxnSpPr>
          <p:spPr>
            <a:xfrm flipH="1">
              <a:off x="3573367" y="3410278"/>
              <a:ext cx="102900" cy="74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04" name="Google Shape;1804;p70"/>
            <p:cNvGrpSpPr/>
            <p:nvPr/>
          </p:nvGrpSpPr>
          <p:grpSpPr>
            <a:xfrm>
              <a:off x="3508174" y="3448125"/>
              <a:ext cx="111151" cy="73200"/>
              <a:chOff x="4893249" y="2988825"/>
              <a:chExt cx="111151" cy="73200"/>
            </a:xfrm>
          </p:grpSpPr>
          <p:sp>
            <p:nvSpPr>
              <p:cNvPr id="1805" name="Google Shape;1805;p70"/>
              <p:cNvSpPr/>
              <p:nvPr/>
            </p:nvSpPr>
            <p:spPr>
              <a:xfrm>
                <a:off x="4893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70"/>
              <p:cNvSpPr/>
              <p:nvPr/>
            </p:nvSpPr>
            <p:spPr>
              <a:xfrm>
                <a:off x="4911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70"/>
              <p:cNvSpPr/>
              <p:nvPr/>
            </p:nvSpPr>
            <p:spPr>
              <a:xfrm>
                <a:off x="4930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70"/>
              <p:cNvSpPr/>
              <p:nvPr/>
            </p:nvSpPr>
            <p:spPr>
              <a:xfrm>
                <a:off x="4948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70"/>
              <p:cNvSpPr/>
              <p:nvPr/>
            </p:nvSpPr>
            <p:spPr>
              <a:xfrm>
                <a:off x="4967250" y="29888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70"/>
              <p:cNvSpPr/>
              <p:nvPr/>
            </p:nvSpPr>
            <p:spPr>
              <a:xfrm>
                <a:off x="4985749" y="29888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70"/>
              <p:cNvSpPr/>
              <p:nvPr/>
            </p:nvSpPr>
            <p:spPr>
              <a:xfrm>
                <a:off x="4893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70"/>
              <p:cNvSpPr/>
              <p:nvPr/>
            </p:nvSpPr>
            <p:spPr>
              <a:xfrm>
                <a:off x="4911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70"/>
              <p:cNvSpPr/>
              <p:nvPr/>
            </p:nvSpPr>
            <p:spPr>
              <a:xfrm>
                <a:off x="4930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70"/>
              <p:cNvSpPr/>
              <p:nvPr/>
            </p:nvSpPr>
            <p:spPr>
              <a:xfrm>
                <a:off x="4948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70"/>
              <p:cNvSpPr/>
              <p:nvPr/>
            </p:nvSpPr>
            <p:spPr>
              <a:xfrm>
                <a:off x="4967249" y="30071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70"/>
              <p:cNvSpPr/>
              <p:nvPr/>
            </p:nvSpPr>
            <p:spPr>
              <a:xfrm>
                <a:off x="4985750" y="30071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70"/>
              <p:cNvSpPr/>
              <p:nvPr/>
            </p:nvSpPr>
            <p:spPr>
              <a:xfrm>
                <a:off x="4893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70"/>
              <p:cNvSpPr/>
              <p:nvPr/>
            </p:nvSpPr>
            <p:spPr>
              <a:xfrm>
                <a:off x="4912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70"/>
              <p:cNvSpPr/>
              <p:nvPr/>
            </p:nvSpPr>
            <p:spPr>
              <a:xfrm>
                <a:off x="4930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70"/>
              <p:cNvSpPr/>
              <p:nvPr/>
            </p:nvSpPr>
            <p:spPr>
              <a:xfrm>
                <a:off x="4949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70"/>
              <p:cNvSpPr/>
              <p:nvPr/>
            </p:nvSpPr>
            <p:spPr>
              <a:xfrm>
                <a:off x="4967900" y="30254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70"/>
              <p:cNvSpPr/>
              <p:nvPr/>
            </p:nvSpPr>
            <p:spPr>
              <a:xfrm>
                <a:off x="4986399" y="30254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70"/>
              <p:cNvSpPr/>
              <p:nvPr/>
            </p:nvSpPr>
            <p:spPr>
              <a:xfrm>
                <a:off x="4893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70"/>
              <p:cNvSpPr/>
              <p:nvPr/>
            </p:nvSpPr>
            <p:spPr>
              <a:xfrm>
                <a:off x="4912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70"/>
              <p:cNvSpPr/>
              <p:nvPr/>
            </p:nvSpPr>
            <p:spPr>
              <a:xfrm>
                <a:off x="4930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70"/>
              <p:cNvSpPr/>
              <p:nvPr/>
            </p:nvSpPr>
            <p:spPr>
              <a:xfrm>
                <a:off x="4949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70"/>
              <p:cNvSpPr/>
              <p:nvPr/>
            </p:nvSpPr>
            <p:spPr>
              <a:xfrm>
                <a:off x="4967899" y="3043725"/>
                <a:ext cx="18000" cy="18300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70"/>
              <p:cNvSpPr/>
              <p:nvPr/>
            </p:nvSpPr>
            <p:spPr>
              <a:xfrm>
                <a:off x="4986400" y="3043725"/>
                <a:ext cx="18000" cy="18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28" name="Google Shape;1828;p70"/>
            <p:cNvCxnSpPr/>
            <p:nvPr/>
          </p:nvCxnSpPr>
          <p:spPr>
            <a:xfrm>
              <a:off x="3605333" y="3312390"/>
              <a:ext cx="58800" cy="306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9" name="Google Shape;1829;p70"/>
            <p:cNvSpPr/>
            <p:nvPr/>
          </p:nvSpPr>
          <p:spPr>
            <a:xfrm>
              <a:off x="3670475" y="3220025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3511813" y="3301950"/>
              <a:ext cx="47700" cy="459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3593175" y="3046925"/>
              <a:ext cx="109200" cy="1077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70"/>
          <p:cNvSpPr/>
          <p:nvPr/>
        </p:nvSpPr>
        <p:spPr>
          <a:xfrm>
            <a:off x="340125" y="1244400"/>
            <a:ext cx="5359200" cy="3260400"/>
          </a:xfrm>
          <a:prstGeom prst="roundRect">
            <a:avLst>
              <a:gd fmla="val 2093" name="adj"/>
            </a:avLst>
          </a:prstGeom>
          <a:noFill/>
          <a:ln cap="flat" cmpd="sng" w="9525">
            <a:solidFill>
              <a:srgbClr val="6AA84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3C47D"/>
                </a:solidFill>
              </a:rPr>
              <a:t>YOUR ENVIRONMENT, YOUR CODE</a:t>
            </a:r>
            <a:endParaRPr b="1" sz="1200">
              <a:solidFill>
                <a:srgbClr val="93C47D"/>
              </a:solidFill>
            </a:endParaRPr>
          </a:p>
        </p:txBody>
      </p:sp>
      <p:sp>
        <p:nvSpPr>
          <p:cNvPr id="1833" name="Google Shape;1833;p70"/>
          <p:cNvSpPr/>
          <p:nvPr/>
        </p:nvSpPr>
        <p:spPr>
          <a:xfrm>
            <a:off x="3778598" y="3659848"/>
            <a:ext cx="287224" cy="257673"/>
          </a:xfrm>
          <a:prstGeom prst="flowChartMagneticDisk">
            <a:avLst/>
          </a:prstGeom>
          <a:solidFill>
            <a:srgbClr val="B4A7D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70"/>
          <p:cNvSpPr/>
          <p:nvPr/>
        </p:nvSpPr>
        <p:spPr>
          <a:xfrm>
            <a:off x="498325" y="155725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70"/>
          <p:cNvSpPr/>
          <p:nvPr/>
        </p:nvSpPr>
        <p:spPr>
          <a:xfrm>
            <a:off x="1296620" y="2622262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70"/>
          <p:cNvSpPr/>
          <p:nvPr/>
        </p:nvSpPr>
        <p:spPr>
          <a:xfrm>
            <a:off x="3183297" y="2622410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0"/>
          <p:cNvSpPr/>
          <p:nvPr/>
        </p:nvSpPr>
        <p:spPr>
          <a:xfrm>
            <a:off x="1296620" y="3154758"/>
            <a:ext cx="451500" cy="2469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8" name="Google Shape;1838;p70"/>
          <p:cNvCxnSpPr>
            <a:stCxn id="1834" idx="3"/>
            <a:endCxn id="1836" idx="1"/>
          </p:cNvCxnSpPr>
          <p:nvPr/>
        </p:nvCxnSpPr>
        <p:spPr>
          <a:xfrm>
            <a:off x="949825" y="1680700"/>
            <a:ext cx="2233500" cy="1065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9" name="Google Shape;1839;p70"/>
          <p:cNvCxnSpPr>
            <a:stCxn id="1834" idx="3"/>
            <a:endCxn id="1835" idx="1"/>
          </p:cNvCxnSpPr>
          <p:nvPr/>
        </p:nvCxnSpPr>
        <p:spPr>
          <a:xfrm>
            <a:off x="949825" y="1680700"/>
            <a:ext cx="346800" cy="1065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0" name="Google Shape;1840;p70"/>
          <p:cNvCxnSpPr>
            <a:stCxn id="1834" idx="3"/>
            <a:endCxn id="1837" idx="1"/>
          </p:cNvCxnSpPr>
          <p:nvPr/>
        </p:nvCxnSpPr>
        <p:spPr>
          <a:xfrm>
            <a:off x="949825" y="1680700"/>
            <a:ext cx="346800" cy="1597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1" name="Google Shape;1841;p70"/>
          <p:cNvSpPr/>
          <p:nvPr/>
        </p:nvSpPr>
        <p:spPr>
          <a:xfrm>
            <a:off x="1296620" y="2773801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70"/>
          <p:cNvSpPr/>
          <p:nvPr/>
        </p:nvSpPr>
        <p:spPr>
          <a:xfrm>
            <a:off x="1296620" y="3306322"/>
            <a:ext cx="451500" cy="954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3" name="Google Shape;1843;p70"/>
          <p:cNvCxnSpPr>
            <a:stCxn id="1835" idx="3"/>
          </p:cNvCxnSpPr>
          <p:nvPr/>
        </p:nvCxnSpPr>
        <p:spPr>
          <a:xfrm>
            <a:off x="1748120" y="2745712"/>
            <a:ext cx="555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4" name="Google Shape;1844;p70"/>
          <p:cNvCxnSpPr>
            <a:stCxn id="1845" idx="0"/>
            <a:endCxn id="1836" idx="1"/>
          </p:cNvCxnSpPr>
          <p:nvPr/>
        </p:nvCxnSpPr>
        <p:spPr>
          <a:xfrm>
            <a:off x="2753257" y="2746147"/>
            <a:ext cx="4299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6" name="Google Shape;1846;p70"/>
          <p:cNvCxnSpPr>
            <a:endCxn id="1833" idx="1"/>
          </p:cNvCxnSpPr>
          <p:nvPr/>
        </p:nvCxnSpPr>
        <p:spPr>
          <a:xfrm flipH="1" rot="-5400000">
            <a:off x="3324010" y="3061648"/>
            <a:ext cx="835500" cy="360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47" name="Google Shape;1847;p70"/>
          <p:cNvGrpSpPr/>
          <p:nvPr/>
        </p:nvGrpSpPr>
        <p:grpSpPr>
          <a:xfrm>
            <a:off x="3131181" y="3676446"/>
            <a:ext cx="330828" cy="224450"/>
            <a:chOff x="7177525" y="807400"/>
            <a:chExt cx="349750" cy="224450"/>
          </a:xfrm>
        </p:grpSpPr>
        <p:sp>
          <p:nvSpPr>
            <p:cNvPr id="1848" name="Google Shape;1848;p70"/>
            <p:cNvSpPr/>
            <p:nvPr/>
          </p:nvSpPr>
          <p:spPr>
            <a:xfrm>
              <a:off x="7177525" y="96285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0"/>
            <p:cNvSpPr/>
            <p:nvPr/>
          </p:nvSpPr>
          <p:spPr>
            <a:xfrm>
              <a:off x="7177525" y="807400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0"/>
            <p:cNvSpPr/>
            <p:nvPr/>
          </p:nvSpPr>
          <p:spPr>
            <a:xfrm>
              <a:off x="7177525" y="885125"/>
              <a:ext cx="340500" cy="690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0"/>
            <p:cNvSpPr/>
            <p:nvPr/>
          </p:nvSpPr>
          <p:spPr>
            <a:xfrm>
              <a:off x="7198700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0"/>
            <p:cNvSpPr/>
            <p:nvPr/>
          </p:nvSpPr>
          <p:spPr>
            <a:xfrm>
              <a:off x="7257225" y="820850"/>
              <a:ext cx="42300" cy="41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53" name="Google Shape;1853;p70"/>
            <p:cNvCxnSpPr/>
            <p:nvPr/>
          </p:nvCxnSpPr>
          <p:spPr>
            <a:xfrm>
              <a:off x="7325775" y="841400"/>
              <a:ext cx="170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4" name="Google Shape;1854;p70"/>
            <p:cNvCxnSpPr/>
            <p:nvPr/>
          </p:nvCxnSpPr>
          <p:spPr>
            <a:xfrm>
              <a:off x="7453775" y="993800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5" name="Google Shape;1855;p70"/>
            <p:cNvCxnSpPr/>
            <p:nvPr/>
          </p:nvCxnSpPr>
          <p:spPr>
            <a:xfrm>
              <a:off x="7453775" y="919625"/>
              <a:ext cx="735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856" name="Google Shape;1856;p70"/>
          <p:cNvCxnSpPr>
            <a:endCxn id="1849" idx="0"/>
          </p:cNvCxnSpPr>
          <p:nvPr/>
        </p:nvCxnSpPr>
        <p:spPr>
          <a:xfrm rot="5400000">
            <a:off x="2890970" y="3270696"/>
            <a:ext cx="807000" cy="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857" name="Google Shape;1857;p70"/>
          <p:cNvGrpSpPr/>
          <p:nvPr/>
        </p:nvGrpSpPr>
        <p:grpSpPr>
          <a:xfrm>
            <a:off x="3182276" y="3154744"/>
            <a:ext cx="228600" cy="228600"/>
            <a:chOff x="3944276" y="2773744"/>
            <a:chExt cx="228600" cy="228600"/>
          </a:xfrm>
        </p:grpSpPr>
        <p:sp>
          <p:nvSpPr>
            <p:cNvPr id="1858" name="Google Shape;1858;p70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59" name="Google Shape;1859;p70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0" name="Google Shape;1860;p70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861" name="Google Shape;1861;p70"/>
          <p:cNvCxnSpPr>
            <a:endCxn id="1834" idx="2"/>
          </p:cNvCxnSpPr>
          <p:nvPr/>
        </p:nvCxnSpPr>
        <p:spPr>
          <a:xfrm flipH="1" rot="5400000">
            <a:off x="261025" y="2267200"/>
            <a:ext cx="1601700" cy="675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2" name="Google Shape;1862;p70"/>
          <p:cNvSpPr/>
          <p:nvPr/>
        </p:nvSpPr>
        <p:spPr>
          <a:xfrm>
            <a:off x="3182575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70"/>
          <p:cNvSpPr/>
          <p:nvPr/>
        </p:nvSpPr>
        <p:spPr>
          <a:xfrm>
            <a:off x="3406900" y="274355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4" name="Google Shape;1864;p70"/>
          <p:cNvCxnSpPr>
            <a:stCxn id="1865" idx="2"/>
            <a:endCxn id="1866" idx="1"/>
          </p:cNvCxnSpPr>
          <p:nvPr/>
        </p:nvCxnSpPr>
        <p:spPr>
          <a:xfrm flipH="1" rot="-5400000">
            <a:off x="2471688" y="168850"/>
            <a:ext cx="163200" cy="34341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7" name="Google Shape;1867;p70"/>
          <p:cNvSpPr/>
          <p:nvPr/>
        </p:nvSpPr>
        <p:spPr>
          <a:xfrm>
            <a:off x="497613" y="168070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70"/>
          <p:cNvSpPr/>
          <p:nvPr/>
        </p:nvSpPr>
        <p:spPr>
          <a:xfrm>
            <a:off x="721938" y="1680700"/>
            <a:ext cx="228600" cy="123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70"/>
          <p:cNvSpPr/>
          <p:nvPr/>
        </p:nvSpPr>
        <p:spPr>
          <a:xfrm>
            <a:off x="4270200" y="1840775"/>
            <a:ext cx="963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8" name="Google Shape;1868;p70"/>
          <p:cNvCxnSpPr>
            <a:stCxn id="1837" idx="0"/>
          </p:cNvCxnSpPr>
          <p:nvPr/>
        </p:nvCxnSpPr>
        <p:spPr>
          <a:xfrm rot="-5400000">
            <a:off x="2586920" y="1935708"/>
            <a:ext cx="154500" cy="22836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9" name="Google Shape;1869;p70"/>
          <p:cNvCxnSpPr>
            <a:endCxn id="1836" idx="0"/>
          </p:cNvCxnSpPr>
          <p:nvPr/>
        </p:nvCxnSpPr>
        <p:spPr>
          <a:xfrm flipH="1">
            <a:off x="3409047" y="1967210"/>
            <a:ext cx="800700" cy="6552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0" name="Google Shape;1870;p70"/>
          <p:cNvSpPr/>
          <p:nvPr/>
        </p:nvSpPr>
        <p:spPr>
          <a:xfrm>
            <a:off x="1296625" y="2795200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70"/>
          <p:cNvSpPr/>
          <p:nvPr/>
        </p:nvSpPr>
        <p:spPr>
          <a:xfrm>
            <a:off x="3183300" y="275605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sp>
        <p:nvSpPr>
          <p:cNvPr id="1872" name="Google Shape;1872;p70"/>
          <p:cNvSpPr/>
          <p:nvPr/>
        </p:nvSpPr>
        <p:spPr>
          <a:xfrm>
            <a:off x="1296625" y="3291800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70"/>
          <p:cNvSpPr/>
          <p:nvPr/>
        </p:nvSpPr>
        <p:spPr>
          <a:xfrm>
            <a:off x="498325" y="1723675"/>
            <a:ext cx="451500" cy="38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4" name="Google Shape;1874;p70"/>
          <p:cNvGrpSpPr/>
          <p:nvPr/>
        </p:nvGrpSpPr>
        <p:grpSpPr>
          <a:xfrm>
            <a:off x="2302299" y="2622697"/>
            <a:ext cx="451444" cy="246900"/>
            <a:chOff x="2354049" y="321072"/>
            <a:chExt cx="451444" cy="246900"/>
          </a:xfrm>
        </p:grpSpPr>
        <p:sp>
          <p:nvSpPr>
            <p:cNvPr id="1875" name="Google Shape;1875;p70"/>
            <p:cNvSpPr/>
            <p:nvPr/>
          </p:nvSpPr>
          <p:spPr>
            <a:xfrm>
              <a:off x="2354049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0"/>
            <p:cNvSpPr/>
            <p:nvPr/>
          </p:nvSpPr>
          <p:spPr>
            <a:xfrm>
              <a:off x="2739194" y="321072"/>
              <a:ext cx="66300" cy="2469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0"/>
            <p:cNvSpPr/>
            <p:nvPr/>
          </p:nvSpPr>
          <p:spPr>
            <a:xfrm>
              <a:off x="2431078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0"/>
            <p:cNvSpPr/>
            <p:nvPr/>
          </p:nvSpPr>
          <p:spPr>
            <a:xfrm>
              <a:off x="2508107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0"/>
            <p:cNvSpPr/>
            <p:nvPr/>
          </p:nvSpPr>
          <p:spPr>
            <a:xfrm>
              <a:off x="2585136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0"/>
            <p:cNvSpPr/>
            <p:nvPr/>
          </p:nvSpPr>
          <p:spPr>
            <a:xfrm>
              <a:off x="2662165" y="321072"/>
              <a:ext cx="66300" cy="2469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0"/>
            <p:cNvSpPr/>
            <p:nvPr/>
          </p:nvSpPr>
          <p:spPr>
            <a:xfrm rot="5400000">
              <a:off x="2721757" y="412122"/>
              <a:ext cx="101700" cy="648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0"/>
            <p:cNvSpPr/>
            <p:nvPr/>
          </p:nvSpPr>
          <p:spPr>
            <a:xfrm rot="5400000">
              <a:off x="2336240" y="412272"/>
              <a:ext cx="101700" cy="64500"/>
            </a:xfrm>
            <a:prstGeom prst="triangle">
              <a:avLst>
                <a:gd fmla="val 5000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82" name="Google Shape;18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25" y="4234174"/>
            <a:ext cx="318867" cy="13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0996" y="4211954"/>
            <a:ext cx="304538" cy="17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4220" y="4161988"/>
            <a:ext cx="136108" cy="27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555" y="4203890"/>
            <a:ext cx="158772" cy="194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70"/>
          <p:cNvSpPr/>
          <p:nvPr/>
        </p:nvSpPr>
        <p:spPr>
          <a:xfrm>
            <a:off x="1636819" y="4186913"/>
            <a:ext cx="204000" cy="228600"/>
          </a:xfrm>
          <a:prstGeom prst="roundRect">
            <a:avLst>
              <a:gd fmla="val 613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7" name="Google Shape;1887;p70"/>
          <p:cNvPicPr preferRelativeResize="0"/>
          <p:nvPr/>
        </p:nvPicPr>
        <p:blipFill>
          <a:blip r:embed="rId8">
            <a:alphaModFix amt="49000"/>
          </a:blip>
          <a:stretch>
            <a:fillRect/>
          </a:stretch>
        </p:blipFill>
        <p:spPr>
          <a:xfrm>
            <a:off x="1636768" y="4185836"/>
            <a:ext cx="206234" cy="2307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70"/>
          <p:cNvSpPr txBox="1"/>
          <p:nvPr/>
        </p:nvSpPr>
        <p:spPr>
          <a:xfrm>
            <a:off x="2501550" y="4219625"/>
            <a:ext cx="31056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F9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in your language using a Temporal SDK</a:t>
            </a:r>
            <a:endParaRPr sz="1100">
              <a:solidFill>
                <a:srgbClr val="BF9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89" name="Google Shape;1889;p70"/>
          <p:cNvCxnSpPr>
            <a:stCxn id="1866" idx="1"/>
            <a:endCxn id="1835" idx="0"/>
          </p:cNvCxnSpPr>
          <p:nvPr/>
        </p:nvCxnSpPr>
        <p:spPr>
          <a:xfrm flipH="1">
            <a:off x="1522500" y="1967375"/>
            <a:ext cx="2747700" cy="6549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70"/>
          <p:cNvCxnSpPr>
            <a:endCxn id="1866" idx="1"/>
          </p:cNvCxnSpPr>
          <p:nvPr/>
        </p:nvCxnSpPr>
        <p:spPr>
          <a:xfrm rot="-5400000">
            <a:off x="3517350" y="2257925"/>
            <a:ext cx="1043400" cy="462300"/>
          </a:xfrm>
          <a:prstGeom prst="bentConnector2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1" name="Google Shape;1891;p70"/>
          <p:cNvSpPr/>
          <p:nvPr/>
        </p:nvSpPr>
        <p:spPr>
          <a:xfrm>
            <a:off x="4927300" y="2619850"/>
            <a:ext cx="451500" cy="253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2" name="Google Shape;1892;p70"/>
          <p:cNvCxnSpPr>
            <a:stCxn id="1836" idx="3"/>
            <a:endCxn id="1891" idx="1"/>
          </p:cNvCxnSpPr>
          <p:nvPr/>
        </p:nvCxnSpPr>
        <p:spPr>
          <a:xfrm>
            <a:off x="3634797" y="2745860"/>
            <a:ext cx="12924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A4C2F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3" name="Google Shape;1893;p70"/>
          <p:cNvSpPr/>
          <p:nvPr/>
        </p:nvSpPr>
        <p:spPr>
          <a:xfrm>
            <a:off x="1296625" y="327230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  </a:t>
            </a:r>
            <a:endParaRPr b="1" sz="500">
              <a:solidFill>
                <a:srgbClr val="FFFFFF"/>
              </a:solidFill>
            </a:endParaRPr>
          </a:p>
        </p:txBody>
      </p:sp>
      <p:grpSp>
        <p:nvGrpSpPr>
          <p:cNvPr id="1894" name="Google Shape;1894;p70"/>
          <p:cNvGrpSpPr/>
          <p:nvPr/>
        </p:nvGrpSpPr>
        <p:grpSpPr>
          <a:xfrm>
            <a:off x="1498001" y="3239719"/>
            <a:ext cx="228600" cy="228600"/>
            <a:chOff x="3944276" y="2773744"/>
            <a:chExt cx="228600" cy="228600"/>
          </a:xfrm>
        </p:grpSpPr>
        <p:sp>
          <p:nvSpPr>
            <p:cNvPr id="1895" name="Google Shape;1895;p70"/>
            <p:cNvSpPr/>
            <p:nvPr/>
          </p:nvSpPr>
          <p:spPr>
            <a:xfrm>
              <a:off x="3944276" y="2773744"/>
              <a:ext cx="228600" cy="228600"/>
            </a:xfrm>
            <a:prstGeom prst="ellips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6" name="Google Shape;1896;p70"/>
            <p:cNvCxnSpPr/>
            <p:nvPr/>
          </p:nvCxnSpPr>
          <p:spPr>
            <a:xfrm>
              <a:off x="4029618" y="2837106"/>
              <a:ext cx="24600" cy="57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7" name="Google Shape;1897;p70"/>
            <p:cNvCxnSpPr/>
            <p:nvPr/>
          </p:nvCxnSpPr>
          <p:spPr>
            <a:xfrm rot="10800000">
              <a:off x="4051246" y="2892180"/>
              <a:ext cx="87600" cy="46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8" name="Google Shape;1898;p70"/>
          <p:cNvSpPr/>
          <p:nvPr/>
        </p:nvSpPr>
        <p:spPr>
          <a:xfrm>
            <a:off x="1296625" y="2756050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sp>
        <p:nvSpPr>
          <p:cNvPr id="1899" name="Google Shape;1899;p70"/>
          <p:cNvSpPr/>
          <p:nvPr/>
        </p:nvSpPr>
        <p:spPr>
          <a:xfrm>
            <a:off x="498325" y="1695175"/>
            <a:ext cx="451500" cy="77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FFFFFF"/>
                </a:solidFill>
              </a:rPr>
              <a:t>SDK</a:t>
            </a:r>
            <a:endParaRPr b="1" sz="500">
              <a:solidFill>
                <a:srgbClr val="FFFFFF"/>
              </a:solidFill>
            </a:endParaRPr>
          </a:p>
        </p:txBody>
      </p:sp>
      <p:pic>
        <p:nvPicPr>
          <p:cNvPr descr="logo-font-curve-dark-fit.png" id="1900" name="Google Shape;1900;p70"/>
          <p:cNvPicPr preferRelativeResize="0"/>
          <p:nvPr/>
        </p:nvPicPr>
        <p:blipFill rotWithShape="1">
          <a:blip r:embed="rId3">
            <a:alphaModFix/>
          </a:blip>
          <a:srcRect b="0" l="0" r="73069" t="0"/>
          <a:stretch/>
        </p:blipFill>
        <p:spPr>
          <a:xfrm>
            <a:off x="3264913" y="2767250"/>
            <a:ext cx="59132" cy="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70"/>
          <p:cNvSpPr/>
          <p:nvPr/>
        </p:nvSpPr>
        <p:spPr>
          <a:xfrm>
            <a:off x="235425" y="1155675"/>
            <a:ext cx="5570400" cy="3413400"/>
          </a:xfrm>
          <a:prstGeom prst="rect">
            <a:avLst/>
          </a:prstGeom>
          <a:solidFill>
            <a:srgbClr val="FFFFFF">
              <a:alpha val="83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70"/>
          <p:cNvSpPr txBox="1"/>
          <p:nvPr>
            <p:ph idx="1" type="body"/>
          </p:nvPr>
        </p:nvSpPr>
        <p:spPr>
          <a:xfrm>
            <a:off x="311700" y="1557250"/>
            <a:ext cx="7684200" cy="30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 policy for retries/restarts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Replay a workflow from anywhere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Ensure consistent state across services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Set timers and schedules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Simplify your code… in your language and across disparate services</a:t>
            </a:r>
            <a:endParaRPr/>
          </a:p>
        </p:txBody>
      </p:sp>
      <p:sp>
        <p:nvSpPr>
          <p:cNvPr id="1903" name="Google Shape;1903;p70"/>
          <p:cNvSpPr/>
          <p:nvPr/>
        </p:nvSpPr>
        <p:spPr>
          <a:xfrm>
            <a:off x="4407775" y="1813175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904" name="Google Shape;1904;p70"/>
          <p:cNvSpPr/>
          <p:nvPr/>
        </p:nvSpPr>
        <p:spPr>
          <a:xfrm>
            <a:off x="4352113" y="1759625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905" name="Google Shape;1905;p70"/>
          <p:cNvSpPr/>
          <p:nvPr/>
        </p:nvSpPr>
        <p:spPr>
          <a:xfrm>
            <a:off x="4298313" y="1704650"/>
            <a:ext cx="1044600" cy="464400"/>
          </a:xfrm>
          <a:prstGeom prst="roundRect">
            <a:avLst>
              <a:gd fmla="val 8788" name="adj"/>
            </a:avLst>
          </a:prstGeom>
          <a:solidFill>
            <a:srgbClr val="6AA84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</a:rPr>
              <a:t>Temporal Worker Fleet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1906" name="Google Shape;1906;p70"/>
          <p:cNvSpPr/>
          <p:nvPr/>
        </p:nvSpPr>
        <p:spPr>
          <a:xfrm>
            <a:off x="5484300" y="2008550"/>
            <a:ext cx="782700" cy="1605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6AA84F"/>
              </a:gs>
              <a:gs pos="100000">
                <a:srgbClr val="43434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70"/>
          <p:cNvGrpSpPr/>
          <p:nvPr/>
        </p:nvGrpSpPr>
        <p:grpSpPr>
          <a:xfrm>
            <a:off x="4365607" y="1920747"/>
            <a:ext cx="139602" cy="127298"/>
            <a:chOff x="1739398" y="2693300"/>
            <a:chExt cx="191577" cy="174000"/>
          </a:xfrm>
        </p:grpSpPr>
        <p:sp>
          <p:nvSpPr>
            <p:cNvPr id="1908" name="Google Shape;1908;p70"/>
            <p:cNvSpPr/>
            <p:nvPr/>
          </p:nvSpPr>
          <p:spPr>
            <a:xfrm>
              <a:off x="1755775" y="2693300"/>
              <a:ext cx="175200" cy="1740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0"/>
            <p:cNvSpPr/>
            <p:nvPr/>
          </p:nvSpPr>
          <p:spPr>
            <a:xfrm rot="717395">
              <a:off x="1747923" y="2755699"/>
              <a:ext cx="26065" cy="26653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0"/>
            <p:cNvSpPr/>
            <p:nvPr/>
          </p:nvSpPr>
          <p:spPr>
            <a:xfrm rot="-559416">
              <a:off x="1745664" y="2759410"/>
              <a:ext cx="20369" cy="45325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0"/>
            <p:cNvSpPr/>
            <p:nvPr/>
          </p:nvSpPr>
          <p:spPr>
            <a:xfrm rot="-504741">
              <a:off x="1742467" y="2783045"/>
              <a:ext cx="43063" cy="46669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70"/>
          <p:cNvGrpSpPr/>
          <p:nvPr/>
        </p:nvGrpSpPr>
        <p:grpSpPr>
          <a:xfrm>
            <a:off x="4822713" y="1928177"/>
            <a:ext cx="214737" cy="127297"/>
            <a:chOff x="1526550" y="2774125"/>
            <a:chExt cx="261269" cy="160425"/>
          </a:xfrm>
        </p:grpSpPr>
        <p:sp>
          <p:nvSpPr>
            <p:cNvPr id="1913" name="Google Shape;1913;p70"/>
            <p:cNvSpPr/>
            <p:nvPr/>
          </p:nvSpPr>
          <p:spPr>
            <a:xfrm>
              <a:off x="1526550" y="2774125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0"/>
            <p:cNvSpPr/>
            <p:nvPr/>
          </p:nvSpPr>
          <p:spPr>
            <a:xfrm>
              <a:off x="1589933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0"/>
            <p:cNvSpPr/>
            <p:nvPr/>
          </p:nvSpPr>
          <p:spPr>
            <a:xfrm>
              <a:off x="1647410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0"/>
            <p:cNvSpPr/>
            <p:nvPr/>
          </p:nvSpPr>
          <p:spPr>
            <a:xfrm>
              <a:off x="1731719" y="2870050"/>
              <a:ext cx="56100" cy="645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17" name="Google Shape;1917;p70"/>
            <p:cNvCxnSpPr>
              <a:stCxn id="1913" idx="3"/>
              <a:endCxn id="1914" idx="0"/>
            </p:cNvCxnSpPr>
            <p:nvPr/>
          </p:nvCxnSpPr>
          <p:spPr>
            <a:xfrm>
              <a:off x="1582650" y="2806375"/>
              <a:ext cx="35400" cy="636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8" name="Google Shape;1918;p70"/>
            <p:cNvCxnSpPr>
              <a:stCxn id="1915" idx="3"/>
              <a:endCxn id="1916" idx="1"/>
            </p:cNvCxnSpPr>
            <p:nvPr/>
          </p:nvCxnSpPr>
          <p:spPr>
            <a:xfrm>
              <a:off x="1703510" y="2902300"/>
              <a:ext cx="28200" cy="6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19" name="Google Shape;1919;p70"/>
          <p:cNvGrpSpPr/>
          <p:nvPr/>
        </p:nvGrpSpPr>
        <p:grpSpPr>
          <a:xfrm>
            <a:off x="5127128" y="1913654"/>
            <a:ext cx="146520" cy="141498"/>
            <a:chOff x="3869973" y="10810397"/>
            <a:chExt cx="146491" cy="133124"/>
          </a:xfrm>
        </p:grpSpPr>
        <p:sp>
          <p:nvSpPr>
            <p:cNvPr id="1920" name="Google Shape;1920;p70"/>
            <p:cNvSpPr/>
            <p:nvPr/>
          </p:nvSpPr>
          <p:spPr>
            <a:xfrm>
              <a:off x="3917127" y="10810397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0"/>
            <p:cNvSpPr/>
            <p:nvPr/>
          </p:nvSpPr>
          <p:spPr>
            <a:xfrm>
              <a:off x="3869973" y="10891021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0"/>
            <p:cNvSpPr/>
            <p:nvPr/>
          </p:nvSpPr>
          <p:spPr>
            <a:xfrm>
              <a:off x="3960664" y="10891021"/>
              <a:ext cx="55800" cy="525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3" name="Google Shape;1923;p70"/>
            <p:cNvCxnSpPr/>
            <p:nvPr/>
          </p:nvCxnSpPr>
          <p:spPr>
            <a:xfrm flipH="1">
              <a:off x="3908265" y="10863145"/>
              <a:ext cx="21900" cy="28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4" name="Google Shape;1924;p70"/>
            <p:cNvCxnSpPr/>
            <p:nvPr/>
          </p:nvCxnSpPr>
          <p:spPr>
            <a:xfrm>
              <a:off x="3956068" y="10862705"/>
              <a:ext cx="21900" cy="28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5" name="Google Shape;1925;p70"/>
            <p:cNvCxnSpPr>
              <a:stCxn id="1921" idx="6"/>
              <a:endCxn id="1922" idx="2"/>
            </p:cNvCxnSpPr>
            <p:nvPr/>
          </p:nvCxnSpPr>
          <p:spPr>
            <a:xfrm>
              <a:off x="3925773" y="10917271"/>
              <a:ext cx="34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26" name="Google Shape;1926;p70"/>
          <p:cNvGrpSpPr/>
          <p:nvPr/>
        </p:nvGrpSpPr>
        <p:grpSpPr>
          <a:xfrm>
            <a:off x="4592655" y="1917800"/>
            <a:ext cx="128281" cy="133199"/>
            <a:chOff x="1603375" y="2529075"/>
            <a:chExt cx="175200" cy="185825"/>
          </a:xfrm>
        </p:grpSpPr>
        <p:sp>
          <p:nvSpPr>
            <p:cNvPr id="1927" name="Google Shape;1927;p70"/>
            <p:cNvSpPr/>
            <p:nvPr/>
          </p:nvSpPr>
          <p:spPr>
            <a:xfrm>
              <a:off x="1603375" y="2540900"/>
              <a:ext cx="175200" cy="1740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0"/>
            <p:cNvSpPr/>
            <p:nvPr/>
          </p:nvSpPr>
          <p:spPr>
            <a:xfrm rot="-2325485">
              <a:off x="1654816" y="2563405"/>
              <a:ext cx="27315" cy="71731"/>
            </a:xfrm>
            <a:prstGeom prst="triangle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0"/>
            <p:cNvSpPr/>
            <p:nvPr/>
          </p:nvSpPr>
          <p:spPr>
            <a:xfrm>
              <a:off x="1671925" y="2611600"/>
              <a:ext cx="38100" cy="3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30" name="Google Shape;1930;p70"/>
            <p:cNvCxnSpPr/>
            <p:nvPr/>
          </p:nvCxnSpPr>
          <p:spPr>
            <a:xfrm>
              <a:off x="1690975" y="2540900"/>
              <a:ext cx="0" cy="38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1" name="Google Shape;1931;p70"/>
            <p:cNvSpPr/>
            <p:nvPr/>
          </p:nvSpPr>
          <p:spPr>
            <a:xfrm>
              <a:off x="1635475" y="2529075"/>
              <a:ext cx="50400" cy="26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0"/>
            <p:cNvSpPr/>
            <p:nvPr/>
          </p:nvSpPr>
          <p:spPr>
            <a:xfrm rot="3308733">
              <a:off x="1636843" y="2536346"/>
              <a:ext cx="20473" cy="26715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111827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111827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